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882" autoAdjust="0"/>
    <p:restoredTop sz="94333" autoAdjust="0"/>
  </p:normalViewPr>
  <p:slideViewPr>
    <p:cSldViewPr snapToGrid="0">
      <p:cViewPr>
        <p:scale>
          <a:sx n="80" d="100"/>
          <a:sy n="80" d="100"/>
        </p:scale>
        <p:origin x="138" y="60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10/3/2022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2022/10/3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17295-5C44-4161-AD3D-B917715F0BA7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EE080-EA07-4F3E-9449-1D38192385D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9499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2022/10/3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10/3/2022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10/3/2022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436688" y="203200"/>
            <a:ext cx="6107112" cy="1259878"/>
          </a:xfrm>
        </p:spPr>
        <p:txBody>
          <a:bodyPr/>
          <a:lstStyle/>
          <a:p>
            <a:r>
              <a:rPr lang="zh-TW" altLang="en-US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搶救</a:t>
            </a:r>
            <a:r>
              <a:rPr lang="en-US" altLang="zh-TW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3C</a:t>
            </a:r>
            <a:r>
              <a:rPr lang="zh-TW" altLang="en-US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>
            <a:off x="2163429" y="1463078"/>
            <a:ext cx="3259471" cy="863183"/>
          </a:xfrm>
        </p:spPr>
        <p:txBody>
          <a:bodyPr/>
          <a:lstStyle/>
          <a:p>
            <a:pPr lvl="0"/>
            <a:r>
              <a:rPr lang="zh-TW" altLang="en-US" dirty="0"/>
              <a:t>護眼有一套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3874" y="2000649"/>
            <a:ext cx="2096851" cy="3517101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444875">
            <a:off x="8521698" y="1257300"/>
            <a:ext cx="1231902" cy="811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78237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限時使用</a:t>
            </a:r>
            <a:r>
              <a:rPr lang="en-US" altLang="zh-TW" sz="4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1"/>
            <a:ext cx="6853428" cy="2324100"/>
          </a:xfrm>
        </p:spPr>
        <p:txBody>
          <a:bodyPr>
            <a:normAutofit/>
          </a:bodyPr>
          <a:lstStyle/>
          <a:p>
            <a:r>
              <a:rPr lang="zh-TW" altLang="en-US" sz="2800" dirty="0" smtClean="0"/>
              <a:t>使用</a:t>
            </a:r>
            <a:r>
              <a:rPr lang="en-US" altLang="zh-TW" sz="2800" dirty="0"/>
              <a:t>30</a:t>
            </a:r>
            <a:r>
              <a:rPr lang="zh-TW" altLang="en-US" sz="2800" dirty="0"/>
              <a:t>分鐘，休息</a:t>
            </a:r>
            <a:r>
              <a:rPr lang="en-US" altLang="zh-TW" sz="2800" dirty="0"/>
              <a:t>10</a:t>
            </a:r>
            <a:r>
              <a:rPr lang="zh-TW" altLang="en-US" sz="2800" dirty="0" smtClean="0"/>
              <a:t>分鐘</a:t>
            </a:r>
            <a:r>
              <a:rPr lang="zh-TW" altLang="en-US" sz="2800" dirty="0"/>
              <a:t>打電腦、看電視、滑手機等，每天使用少於</a:t>
            </a:r>
            <a:r>
              <a:rPr lang="en-US" altLang="zh-TW" sz="2800" dirty="0"/>
              <a:t>2</a:t>
            </a:r>
            <a:r>
              <a:rPr lang="zh-TW" altLang="en-US" sz="2800" dirty="0"/>
              <a:t>小時</a:t>
            </a:r>
          </a:p>
          <a:p>
            <a:pPr lvl="0"/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2761" y="2983650"/>
            <a:ext cx="8198780" cy="34893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20879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燈光充足、不閃爍</a:t>
            </a:r>
          </a:p>
          <a:p>
            <a:pPr lvl="0"/>
            <a:r>
              <a:rPr lang="zh-TW" altLang="en-US" sz="2800" dirty="0"/>
              <a:t>不關燈或在昏暗環境使用</a:t>
            </a:r>
            <a:r>
              <a:rPr lang="en-US" altLang="zh-TW" sz="2800" dirty="0"/>
              <a:t>3</a:t>
            </a:r>
            <a:r>
              <a:rPr lang="zh-TW" altLang="en-US" sz="2800" dirty="0"/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41676">
            <a:off x="3021931" y="2691063"/>
            <a:ext cx="5143499" cy="3814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81806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多接觸大自然，多看遠方，可預防近視</a:t>
            </a:r>
          </a:p>
          <a:p>
            <a:pPr lvl="0"/>
            <a:r>
              <a:rPr lang="zh-TW" altLang="en-US" sz="2800" dirty="0"/>
              <a:t>每天戶外運動，最少</a:t>
            </a:r>
            <a:r>
              <a:rPr lang="en-US" altLang="zh-TW" sz="2800" dirty="0"/>
              <a:t>1</a:t>
            </a:r>
            <a:r>
              <a:rPr lang="zh-TW" altLang="en-US" sz="2800" dirty="0"/>
              <a:t>小時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411346">
            <a:off x="1210512" y="2701504"/>
            <a:ext cx="8207002" cy="4060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49935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2022-10-03T06:08:23Z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