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10/3/2022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2022/10/3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3488-F256-4E77-91BE-365D6DB532E8}" type="datetimeFigureOut">
              <a:rPr lang="zh-TW" altLang="en-US" smtClean="0"/>
              <a:t>2022/10/3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4137B-E543-4C3C-AB05-A5AEAB5509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4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2022/10/3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2022/10/3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894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5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6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897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89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7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0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1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81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82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3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4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5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7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8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9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0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1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2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4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5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5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066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1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2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3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4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5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6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48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1149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0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1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2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3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4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5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6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7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8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9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0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1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2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3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4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5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6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7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8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9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0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1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2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3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4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5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6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77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1178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9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0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1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2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3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4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5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6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7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7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98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199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1200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7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0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7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236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1237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263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4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5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6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7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8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9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0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1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2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3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4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5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6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7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8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9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0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1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2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3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4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5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6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7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8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9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0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1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2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3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4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5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6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7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8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9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0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1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2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3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4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5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6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7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8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9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8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254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5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6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7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8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9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0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1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2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9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247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8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9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0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1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2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3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40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241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2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3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4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5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6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1310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1311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19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13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28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1329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37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10/3/2022</a:t>
            </a:fld>
            <a:endParaRPr/>
          </a:p>
        </p:txBody>
      </p:sp>
      <p:sp>
        <p:nvSpPr>
          <p:cNvPr id="13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/>
          </a:p>
        </p:txBody>
      </p:sp>
      <p:sp>
        <p:nvSpPr>
          <p:cNvPr id="133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2022/10/3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134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7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4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15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16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17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9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18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18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19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9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953588"/>
            <a:ext cx="5337044" cy="147468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搶救</a:t>
            </a:r>
            <a:r>
              <a:rPr lang="en-US" altLang="zh-TW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3C</a:t>
            </a:r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惡視力</a:t>
            </a:r>
            <a:b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TW" altLang="en-US" dirty="0"/>
              <a:t>護眼有一套</a:t>
            </a:r>
            <a:br>
              <a:rPr lang="zh-TW" altLang="en-US" dirty="0"/>
            </a:br>
            <a:endParaRPr lang="zh-TW" alt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subTitle" idx="1"/>
          </p:nvPr>
        </p:nvSpPr>
        <p:spPr>
          <a:xfrm flipH="1">
            <a:off x="1580605" y="-1201783"/>
            <a:ext cx="3278778" cy="391886"/>
          </a:xfrm>
        </p:spPr>
        <p:txBody>
          <a:bodyPr>
            <a:normAutofit fontScale="47500" lnSpcReduction="20000"/>
          </a:bodyPr>
          <a:lstStyle/>
          <a:p>
            <a:pPr lvl="0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41" y="2769905"/>
            <a:ext cx="2041991" cy="3486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36" y="3884481"/>
            <a:ext cx="687929" cy="4236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18" y="610813"/>
            <a:ext cx="3508077" cy="216023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23" y="2841461"/>
            <a:ext cx="1868521" cy="11506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32" y="-37197"/>
            <a:ext cx="2100925" cy="1293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08" y="3749039"/>
            <a:ext cx="481855" cy="44980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8" y="280394"/>
            <a:ext cx="802699" cy="13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9698" y="131161"/>
            <a:ext cx="9133730" cy="1233424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限時使用</a:t>
            </a:r>
            <a:r>
              <a:rPr lang="en-US" altLang="zh-TW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800" dirty="0"/>
              <a:t>打電腦、看電視、滑手機等，每天使用少於</a:t>
            </a:r>
            <a:r>
              <a:rPr lang="en-US" altLang="zh-TW" sz="2800" dirty="0"/>
              <a:t>2</a:t>
            </a:r>
            <a:r>
              <a:rPr lang="zh-TW" altLang="en-US" sz="2800" dirty="0"/>
              <a:t>小時</a:t>
            </a:r>
          </a:p>
          <a:p>
            <a:pPr lvl="0"/>
            <a:r>
              <a:rPr lang="zh-TW" altLang="en-US" sz="2800" dirty="0"/>
              <a:t>使用</a:t>
            </a:r>
            <a:r>
              <a:rPr lang="en-US" altLang="zh-TW" sz="2800" dirty="0"/>
              <a:t>30</a:t>
            </a:r>
            <a:r>
              <a:rPr lang="zh-TW" altLang="en-US" sz="2800" dirty="0"/>
              <a:t>分鐘，休息</a:t>
            </a:r>
            <a:r>
              <a:rPr lang="en-US" altLang="zh-TW" sz="2800" dirty="0"/>
              <a:t>10</a:t>
            </a:r>
            <a:r>
              <a:rPr lang="zh-TW" altLang="en-US" sz="2800" dirty="0"/>
              <a:t>分鐘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971108"/>
            <a:ext cx="11819811" cy="26159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88" y="5116744"/>
            <a:ext cx="3023417" cy="12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光線要充足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800" dirty="0"/>
              <a:t>燈光充足、不閃爍</a:t>
            </a:r>
          </a:p>
          <a:p>
            <a:pPr lvl="0"/>
            <a:r>
              <a:rPr lang="zh-TW" altLang="en-US" sz="2800" dirty="0"/>
              <a:t>不關燈或在昏暗環境使用</a:t>
            </a:r>
            <a:r>
              <a:rPr lang="en-US" altLang="zh-TW" sz="2800" dirty="0"/>
              <a:t>3</a:t>
            </a:r>
            <a:r>
              <a:rPr lang="zh-TW" altLang="en-US" sz="2800" dirty="0"/>
              <a:t>Ｃ，對比變強很傷眼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7" y="3960675"/>
            <a:ext cx="6248250" cy="21939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90" y="4268498"/>
            <a:ext cx="849463" cy="717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5567" y="3958047"/>
            <a:ext cx="4778272" cy="12279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88" y="4297680"/>
            <a:ext cx="934393" cy="7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戶外活動不可少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800" dirty="0"/>
              <a:t>多接觸大自然，多看遠方，可預防近視</a:t>
            </a:r>
          </a:p>
          <a:p>
            <a:pPr lvl="0"/>
            <a:r>
              <a:rPr lang="zh-TW" altLang="en-US" sz="2800" dirty="0"/>
              <a:t>每天戶外運動，最少</a:t>
            </a:r>
            <a:r>
              <a:rPr lang="en-US" altLang="zh-TW" sz="2800" dirty="0"/>
              <a:t>1</a:t>
            </a:r>
            <a:r>
              <a:rPr lang="zh-TW" altLang="en-US" sz="2800" dirty="0"/>
              <a:t>小時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8" y="3958045"/>
            <a:ext cx="5949204" cy="24439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61" y="4728754"/>
            <a:ext cx="5949204" cy="17894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6511" y="6013130"/>
            <a:ext cx="359105" cy="5050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20" y="78910"/>
            <a:ext cx="2041991" cy="34866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" y="2732386"/>
            <a:ext cx="2257608" cy="18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2" id="{55E76C83-FADF-458B-8409-48A09E364997}" vid="{0E5C0F09-D937-4F6E-8E46-887B2235E1A6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ch2範本_有趣的秋季簡報</Template>
  <TotalTime>0</TotalTime>
  <Words>77</Words>
  <Application>Microsoft Office PowerPoint</Application>
  <PresentationFormat>寬螢幕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Cambria</vt:lpstr>
      <vt:lpstr>Back to School 16x9</vt:lpstr>
      <vt:lpstr>搶救3C惡視力 護眼有一套 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2022-09-13T05:58:59Z</dcterms:created>
  <dcterms:modified xsi:type="dcterms:W3CDTF">2022-10-03T06:21:47Z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