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6BED-0716-4C04-B8C2-29D870B9FEE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0613-B944-4C9B-B7C0-32A939A9C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38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2755874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844" y="1515872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93" y="492616"/>
            <a:ext cx="1158144" cy="7131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167" y="2428278"/>
            <a:ext cx="2096851" cy="351710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329" y="2645627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85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54628" y="13116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1934" y="2484584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398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3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9942" y="11809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光線要充足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257" y="3732167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240" y="4604680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3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4263" y="176857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觸</a:t>
            </a:r>
            <a:r>
              <a:rPr lang="zh-TW" altLang="en-US" sz="2800" dirty="0"/>
              <a:t>大自然，多看遠方，可預防近視</a:t>
            </a:r>
          </a:p>
          <a:p>
            <a:pPr lvl="0"/>
            <a:r>
              <a:rPr lang="zh-TW" altLang="en-US" sz="2800" dirty="0"/>
              <a:t>每天戶外</a:t>
            </a:r>
            <a:r>
              <a:rPr lang="zh-TW" altLang="en-US" sz="2800" dirty="0"/>
              <a:t>運多接動</a:t>
            </a:r>
            <a:r>
              <a:rPr lang="zh-TW" altLang="en-US" sz="2800" dirty="0"/>
              <a:t>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9621" y="2949011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263" y="324594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30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