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>
        <p:scale>
          <a:sx n="90" d="100"/>
          <a:sy n="90" d="100"/>
        </p:scale>
        <p:origin x="-510" y="-22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9/26/2022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2022/9/26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59C-9669-4EF1-B086-5EA7191F71BC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E262-CFD1-434C-9B85-453EAA133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68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2022/9/26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9/26/2022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搶救</a:t>
            </a:r>
            <a:r>
              <a:rPr lang="en-US" altLang="zh-TW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264836" y="2428278"/>
            <a:ext cx="6916336" cy="1771600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302" y="388516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18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38670" y="7891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426442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6019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光線要充</a:t>
            </a:r>
            <a:r>
              <a:rPr lang="zh-TW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足</a:t>
            </a:r>
            <a:endParaRPr lang="zh-TW" alt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4202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0879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409350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2022-09-26T06:28:14Z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