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344F-D30D-4684-9783-EBFF552ABE20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FC812-59E2-4BF2-B28C-B66F450136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0126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15291" y="243398"/>
            <a:ext cx="6372425" cy="1480900"/>
          </a:xfrm>
        </p:spPr>
        <p:txBody>
          <a:bodyPr/>
          <a:lstStyle/>
          <a:p>
            <a:r>
              <a:rPr lang="zh-TW" altLang="en-US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搶救</a:t>
            </a:r>
            <a:r>
              <a:rPr lang="en-US" altLang="zh-TW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3C</a:t>
            </a:r>
            <a:r>
              <a:rPr lang="zh-TW" altLang="en-US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2547256" y="2006654"/>
            <a:ext cx="3844099" cy="880237"/>
          </a:xfrm>
        </p:spPr>
        <p:txBody>
          <a:bodyPr/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9943" y="413503"/>
            <a:ext cx="2934741" cy="1807183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2260" y="3014710"/>
            <a:ext cx="4465054" cy="1900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812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49680" y="252476"/>
            <a:ext cx="3570514" cy="975433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限時使用</a:t>
            </a:r>
            <a:r>
              <a:rPr lang="en-US" altLang="zh-TW" sz="48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66423" y="1407523"/>
            <a:ext cx="7116778" cy="1688374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5932" y="2688921"/>
            <a:ext cx="1983292" cy="3386398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141272" y="1316575"/>
            <a:ext cx="2898997" cy="1785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8564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1"/>
            <a:ext cx="6674902" cy="1531620"/>
          </a:xfrm>
        </p:spPr>
        <p:txBody>
          <a:bodyPr>
            <a:normAutofit lnSpcReduction="10000"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 smtClean="0"/>
              <a:t>不</a:t>
            </a:r>
            <a:r>
              <a:rPr lang="zh-TW" altLang="en-US" sz="2800" dirty="0"/>
              <a:t>關燈或在昏暗環境使用</a:t>
            </a:r>
            <a:r>
              <a:rPr lang="en-US" altLang="zh-TW" sz="2800" dirty="0" smtClean="0"/>
              <a:t>3C</a:t>
            </a:r>
            <a:r>
              <a:rPr lang="zh-TW" altLang="en-US" sz="2800" dirty="0" smtClean="0"/>
              <a:t>，</a:t>
            </a:r>
            <a:r>
              <a:rPr lang="zh-TW" altLang="en-US" sz="2800" dirty="0"/>
              <a:t>對比變強很傷眼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9210" y="3795276"/>
            <a:ext cx="4758520" cy="2514084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3209" y="1312334"/>
            <a:ext cx="2302415" cy="1417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0377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339643"/>
            <a:ext cx="8069116" cy="4166839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2742" y="1312334"/>
            <a:ext cx="1774987" cy="1093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6824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2022-10-03T06:08:38Z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