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9674-46DD-4287-93EF-6FFF86669D0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FE09-0C91-4C33-B7BA-94B1D63AC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60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563695" y="410849"/>
            <a:ext cx="6916336" cy="1771600"/>
          </a:xfrm>
        </p:spPr>
        <p:txBody>
          <a:bodyPr/>
          <a:lstStyle/>
          <a:p>
            <a:pPr lvl="0"/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42271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7691" y="105035"/>
            <a:ext cx="9133730" cy="766909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78344" y="871944"/>
            <a:ext cx="9134856" cy="4152901"/>
          </a:xfrm>
        </p:spPr>
        <p:txBody>
          <a:bodyPr/>
          <a:lstStyle/>
          <a:p>
            <a:pPr lvl="0"/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13927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144021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戶外活動不可少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987054095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2022-10-03T06:11:42Z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