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E489-268F-479B-85FE-050599FBBAF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7598A-1326-4369-B75D-4D7E7C6970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58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88484" y="36471"/>
            <a:ext cx="9360418" cy="2263258"/>
          </a:xfrm>
        </p:spPr>
        <p:txBody>
          <a:bodyPr/>
          <a:lstStyle/>
          <a:p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833557" y="2058905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902" y="2058905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893" y="225420"/>
            <a:ext cx="4415933" cy="271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94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886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41" y="3379909"/>
            <a:ext cx="6430748" cy="273687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2923973"/>
            <a:ext cx="1682846" cy="18243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147" y="3746953"/>
            <a:ext cx="1501271" cy="213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40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796" y="2835582"/>
            <a:ext cx="5634295" cy="297678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819" y="308547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7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/>
            </a:r>
            <a:br>
              <a:rPr lang="en-US" altLang="zh-TW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外</a:t>
            </a:r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活動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</a:t>
            </a:r>
            <a:r>
              <a:rPr lang="zh-TW" altLang="en-US" sz="2800" dirty="0" smtClean="0"/>
              <a:t>可      </a:t>
            </a:r>
            <a:r>
              <a:rPr lang="en-US" altLang="zh-TW" sz="2800" dirty="0" smtClean="0"/>
              <a:t>66</a:t>
            </a:r>
            <a:r>
              <a:rPr lang="zh-TW" altLang="en-US" sz="2800" dirty="0" smtClean="0"/>
              <a:t>預防</a:t>
            </a:r>
            <a:r>
              <a:rPr lang="zh-TW" altLang="en-US" sz="2800" dirty="0"/>
              <a:t>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39244"/>
            <a:ext cx="5949204" cy="307213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665" y="3562350"/>
            <a:ext cx="2258277" cy="235131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995" y="0"/>
            <a:ext cx="943135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958" y="3528523"/>
            <a:ext cx="2096851" cy="245521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920" y="343908"/>
            <a:ext cx="2041991" cy="636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3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