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2AD6-59FC-4303-9992-DDC61322DE2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0008A-E745-4866-A2B7-88943B3E2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1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1494" y="587828"/>
            <a:ext cx="6240643" cy="1110343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697948" y="1526234"/>
            <a:ext cx="3402406" cy="838143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101" y="2220686"/>
            <a:ext cx="2578201" cy="440218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174801" y="1836748"/>
            <a:ext cx="1288547" cy="79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13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4532" y="13116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739" y="3082834"/>
            <a:ext cx="7557450" cy="321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85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504" y="3200399"/>
            <a:ext cx="5327187" cy="281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5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87" y="2682167"/>
            <a:ext cx="8086534" cy="41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