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2"/>
  </p:sldMasterIdLst>
  <p:notesMasterIdLst>
    <p:notesMasterId r:id="rId7"/>
  </p:notesMasterIdLst>
  <p:handoutMasterIdLst>
    <p:handoutMasterId r:id="rId8"/>
  </p:handoutMasterIdLst>
  <p:sldIdLst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58" autoAdjust="0"/>
    <p:restoredTop sz="94660" autoAdjust="0"/>
  </p:normalViewPr>
  <p:slideViewPr>
    <p:cSldViewPr snapToGrid="0">
      <p:cViewPr varScale="1">
        <p:scale>
          <a:sx n="73" d="100"/>
          <a:sy n="73" d="100"/>
        </p:scale>
        <p:origin x="420" y="66"/>
      </p:cViewPr>
      <p:guideLst/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1752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20EA5F0D-C1DC-412F-A146-DDB3A74B588F}" type="datetimeFigureOut">
              <a:rPr lang="en-US" altLang="zh-TW"/>
              <a:t>10/3/2022</a:t>
            </a:fld>
            <a:endParaRPr 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BAE14B8-3CC9-472D-9BC5-A84D80684DE2}" type="slidenum">
              <a:rPr lang="zh-TW"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A8CDE508-72C8-4AB5-AA9C-1584D31690E0}" type="datetimeFigureOut">
              <a:t>2022/10/3</a:t>
            </a:fld>
            <a:endParaRPr lang="zh-TW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FB667E1-E601-4AAF-B95C-B25720D70A60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anchor="b">
            <a:normAutofit/>
          </a:bodyPr>
          <a:lstStyle>
            <a:lvl1pPr algn="ctr" latinLnBrk="0">
              <a:defRPr lang="zh-TW" sz="66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>
            <a:normAutofit/>
          </a:bodyPr>
          <a:lstStyle>
            <a:lvl1pPr marL="0" indent="0" algn="ctr" latinLnBrk="0">
              <a:spcBef>
                <a:spcPts val="0"/>
              </a:spcBef>
              <a:buNone/>
              <a:defRPr lang="zh-TW"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 latinLnBrk="0">
              <a:buNone/>
              <a:defRPr lang="zh-TW" sz="2800"/>
            </a:lvl2pPr>
            <a:lvl3pPr marL="914400" indent="0" algn="ctr" latinLnBrk="0">
              <a:buNone/>
              <a:defRPr lang="zh-TW" sz="2400"/>
            </a:lvl3pPr>
            <a:lvl4pPr marL="1371600" indent="0" algn="ctr" latinLnBrk="0">
              <a:buNone/>
              <a:defRPr lang="zh-TW" sz="2000"/>
            </a:lvl4pPr>
            <a:lvl5pPr marL="1828800" indent="0" algn="ctr" latinLnBrk="0">
              <a:buNone/>
              <a:defRPr lang="zh-TW" sz="2000"/>
            </a:lvl5pPr>
            <a:lvl6pPr marL="2286000" indent="0" algn="ctr" latinLnBrk="0">
              <a:buNone/>
              <a:defRPr lang="zh-TW" sz="2000"/>
            </a:lvl6pPr>
            <a:lvl7pPr marL="2743200" indent="0" algn="ctr" latinLnBrk="0">
              <a:buNone/>
              <a:defRPr lang="zh-TW" sz="2000"/>
            </a:lvl7pPr>
            <a:lvl8pPr marL="3200400" indent="0" algn="ctr" latinLnBrk="0">
              <a:buNone/>
              <a:defRPr lang="zh-TW" sz="2000"/>
            </a:lvl8pPr>
            <a:lvl9pPr marL="3657600" indent="0" algn="ctr" latinLnBrk="0">
              <a:buNone/>
              <a:defRPr lang="zh-TW" sz="2000"/>
            </a:lvl9pPr>
          </a:lstStyle>
          <a:p>
            <a:r>
              <a:rPr lang="zh-TW" altLang="en-US" smtClean="0"/>
              <a:t>按一下以編輯母片副標題樣式</a:t>
            </a:r>
            <a:endParaRPr lang="zh-TW"/>
          </a:p>
        </p:txBody>
      </p:sp>
      <p:grpSp>
        <p:nvGrpSpPr>
          <p:cNvPr id="4" name="群組中 3"/>
          <p:cNvGrpSpPr/>
          <p:nvPr userDrawn="1"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" name="手繪多邊形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40" name="群組中 39"/>
          <p:cNvGrpSpPr/>
          <p:nvPr userDrawn="1"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5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6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7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8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49" name="手繪多邊形 500"/>
          <p:cNvSpPr>
            <a:spLocks/>
          </p:cNvSpPr>
          <p:nvPr userDrawn="1"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50" name="群組中 49"/>
          <p:cNvGrpSpPr/>
          <p:nvPr userDrawn="1"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2" name="手繪多邊形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3" name="手繪多邊形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4" name="手繪多邊形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5" name="手繪多邊形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6" name="手繪多邊形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7" name="手繪多邊形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8" name="手繪多邊形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59" name="手繪多邊形 413"/>
          <p:cNvSpPr>
            <a:spLocks/>
          </p:cNvSpPr>
          <p:nvPr userDrawn="1"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60" name="手繪多邊形 414"/>
          <p:cNvSpPr>
            <a:spLocks/>
          </p:cNvSpPr>
          <p:nvPr userDrawn="1"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61" name="群組中 5"/>
          <p:cNvGrpSpPr>
            <a:grpSpLocks noChangeAspect="1"/>
          </p:cNvGrpSpPr>
          <p:nvPr userDrawn="1"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3" name="手繪多邊形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4" name="手繪多邊形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5" name="手繪多邊形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6" name="手繪多邊形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7" name="手繪多邊形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8" name="手繪多邊形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0" name="手繪多邊形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5" name="手繪多邊形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1" name="群組中 33"/>
          <p:cNvGrpSpPr>
            <a:grpSpLocks noChangeAspect="1"/>
          </p:cNvGrpSpPr>
          <p:nvPr userDrawn="1"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3" name="手繪多邊形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4" name="手繪多邊形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5" name="手繪多邊形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6" name="手繪多邊形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7" name="群組中 43"/>
          <p:cNvGrpSpPr>
            <a:grpSpLocks noChangeAspect="1"/>
          </p:cNvGrpSpPr>
          <p:nvPr userDrawn="1"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4" name="群組中 93"/>
          <p:cNvGrpSpPr/>
          <p:nvPr userDrawn="1"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" name="手繪多邊形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" name="手繪多邊形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" name="手繪多邊形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9" name="群組中 43"/>
          <p:cNvGrpSpPr>
            <a:grpSpLocks noChangeAspect="1"/>
          </p:cNvGrpSpPr>
          <p:nvPr userDrawn="1"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" name="群組中 105"/>
          <p:cNvGrpSpPr/>
          <p:nvPr userDrawn="1"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5" name="手繪多邊形 8"/>
          <p:cNvSpPr>
            <a:spLocks/>
          </p:cNvSpPr>
          <p:nvPr userDrawn="1"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116" name="手繪多邊形 115"/>
          <p:cNvSpPr/>
          <p:nvPr userDrawn="1"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117" name="群組中 116"/>
          <p:cNvGrpSpPr/>
          <p:nvPr userDrawn="1"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46" name="群組中 5"/>
          <p:cNvGrpSpPr>
            <a:grpSpLocks noChangeAspect="1"/>
          </p:cNvGrpSpPr>
          <p:nvPr userDrawn="1"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8" name="手繪多邊形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9" name="手繪多邊形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0" name="手繪多邊形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1" name="手繪多邊形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2" name="手繪多邊形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3" name="手繪多邊形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5" name="手繪多邊形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0" name="手繪多邊形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71" name="群組中 64"/>
          <p:cNvGrpSpPr>
            <a:grpSpLocks noChangeAspect="1"/>
          </p:cNvGrpSpPr>
          <p:nvPr userDrawn="1"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垂直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垂直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F3DA7-0286-4B4D-8473-7CF6BA71D32B}" type="datetimeFigureOut">
              <a:rPr lang="zh-TW" altLang="en-US" smtClean="0"/>
              <a:t>2022/10/3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A5A1B-C40C-4123-AEDC-EC7048C1B52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394472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6pPr latinLnBrk="0">
              <a:defRPr lang="zh-TW"/>
            </a:lvl6pPr>
            <a:lvl7pPr latinLnBrk="0">
              <a:defRPr lang="zh-TW"/>
            </a:lvl7pPr>
            <a:lvl8pPr latinLnBrk="0">
              <a:defRPr lang="zh-TW"/>
            </a:lvl8pPr>
            <a:lvl9pPr latinLnBrk="0">
              <a:defRPr lang="zh-TW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anchor="b">
            <a:normAutofit/>
          </a:bodyPr>
          <a:lstStyle>
            <a:lvl1pPr algn="l" latinLnBrk="0">
              <a:defRPr lang="zh-TW" sz="52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anchor="t">
            <a:normAutofit/>
          </a:bodyPr>
          <a:lstStyle>
            <a:lvl1pPr marL="0" indent="0" algn="l" latinLnBrk="0">
              <a:spcBef>
                <a:spcPts val="0"/>
              </a:spcBef>
              <a:buNone/>
              <a:defRPr lang="zh-TW" sz="2400" cap="none" baseline="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latinLnBrk="0">
              <a:buNone/>
              <a:defRPr lang="zh-TW"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F12952B5-7A2F-4CC8-B7CE-9234E21C2837}" type="datetime1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CE1DA07A-9201-4B4B-BAF2-015AFA30F520}" type="datetime1">
              <a:t>2022/10/3</a:t>
            </a:fld>
            <a:endParaRPr lang="zh-TW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anchor="ctr">
            <a:normAutofit/>
          </a:bodyPr>
          <a:lstStyle>
            <a:lvl1pPr algn="ctr" latinLnBrk="0">
              <a:defRPr lang="zh-TW"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894" name="手繪多邊形 92"/>
          <p:cNvSpPr>
            <a:spLocks/>
          </p:cNvSpPr>
          <p:nvPr userDrawn="1"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5" name="手繪多邊形 50"/>
          <p:cNvSpPr>
            <a:spLocks/>
          </p:cNvSpPr>
          <p:nvPr userDrawn="1"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6" name="手繪多邊形 51"/>
          <p:cNvSpPr>
            <a:spLocks/>
          </p:cNvSpPr>
          <p:nvPr userDrawn="1"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897" name="群組中 69"/>
          <p:cNvGrpSpPr>
            <a:grpSpLocks noChangeAspect="1"/>
          </p:cNvGrpSpPr>
          <p:nvPr userDrawn="1"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89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9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0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1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7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0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2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3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4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0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1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2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3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4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5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6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7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8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9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0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1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2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3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4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5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6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7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8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9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0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1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2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3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4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5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6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7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8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9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0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1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2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3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4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5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6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7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8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9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0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1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2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3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4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5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6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7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8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9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0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1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2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3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4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5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6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7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8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9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0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81" name="群組中 69"/>
          <p:cNvGrpSpPr>
            <a:grpSpLocks noChangeAspect="1"/>
          </p:cNvGrpSpPr>
          <p:nvPr userDrawn="1"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82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3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4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5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6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7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8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9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0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1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2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3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4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5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6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7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8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9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0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1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2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3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4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5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6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7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8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9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0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1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2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3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4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5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6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7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8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9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0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1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2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3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4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5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6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7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8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9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0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1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2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3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4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5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6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7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8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9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0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1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2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3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4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5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6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7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8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9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0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1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2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3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4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5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6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7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8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9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0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1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2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3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4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5" name="群組中 69"/>
          <p:cNvGrpSpPr>
            <a:grpSpLocks noChangeAspect="1"/>
          </p:cNvGrpSpPr>
          <p:nvPr userDrawn="1"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066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7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8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9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0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1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2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3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4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5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6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7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8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9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0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1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2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3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4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5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6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7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8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9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0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1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2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3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4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5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6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7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8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9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0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1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2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3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4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5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6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7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8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9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0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1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2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3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4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5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6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7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8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9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0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1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2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3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4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5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6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7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8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9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0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1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2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3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4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5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6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7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8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9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0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1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2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3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4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5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6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7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48" name="群組中 50"/>
          <p:cNvGrpSpPr>
            <a:grpSpLocks noChangeAspect="1"/>
          </p:cNvGrpSpPr>
          <p:nvPr userDrawn="1"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1149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0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1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2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3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4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5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6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7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8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9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0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1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2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3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4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5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6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7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8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9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0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1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2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3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4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5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6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77" name="群組中 5"/>
          <p:cNvGrpSpPr>
            <a:grpSpLocks noChangeAspect="1"/>
          </p:cNvGrpSpPr>
          <p:nvPr userDrawn="1"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1178" name="手繪多邊形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9" name="Oval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0" name="手繪多邊形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1" name="手繪多邊形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2" name="手繪多邊形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3" name="手繪多邊形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4" name="手繪多邊形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5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6" name="手繪多邊形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7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8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9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0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1" name="手繪多邊形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2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3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4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5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6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7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98" name="手繪多邊形 52"/>
          <p:cNvSpPr>
            <a:spLocks/>
          </p:cNvSpPr>
          <p:nvPr userDrawn="1"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1199" name="群組中 29"/>
          <p:cNvGrpSpPr>
            <a:grpSpLocks noChangeAspect="1"/>
          </p:cNvGrpSpPr>
          <p:nvPr userDrawn="1"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1200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1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2" name="手繪多邊形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3" name="手繪多邊形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4" name="手繪多邊形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5" name="手繪多邊形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6" name="手繪多邊形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7" name="手繪多邊形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8" name="手繪多邊形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9" name="手繪多邊形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0" name="手繪多邊形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1" name="手繪多邊形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2" name="手繪多邊形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3" name="手繪多邊形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4" name="手繪多邊形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5" name="手繪多邊形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6" name="手繪多邊形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7" name="手繪多邊形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8" name="手繪多邊形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9" name="手繪多邊形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0" name="手繪多邊形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1" name="手繪多邊形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2" name="手繪多邊形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3" name="手繪多邊形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4" name="手繪多邊形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5" name="手繪多邊形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6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7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8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9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0" name="手繪多邊形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1" name="手繪多邊形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2" name="手繪多邊形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3" name="手繪多邊形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4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5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236" name="群組中 347"/>
          <p:cNvGrpSpPr/>
          <p:nvPr userDrawn="1"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1237" name="群組中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1263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4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5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6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7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8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9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0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1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2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3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4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5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6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7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8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9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0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1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2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3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4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5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6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7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8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9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0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1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2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3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4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5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6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7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8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9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0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1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2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3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4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5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6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7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8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9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8" name="群組中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1254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5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6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7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8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9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0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1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2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9" name="群組中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1247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8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9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0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1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2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3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40" name="群組中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1241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2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3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4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5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6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</p:grpSp>
      <p:grpSp>
        <p:nvGrpSpPr>
          <p:cNvPr id="1310" name="群組中 52"/>
          <p:cNvGrpSpPr>
            <a:grpSpLocks noChangeAspect="1"/>
          </p:cNvGrpSpPr>
          <p:nvPr userDrawn="1"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1311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2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3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4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5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6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7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8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19" name="群組中 52"/>
          <p:cNvGrpSpPr>
            <a:grpSpLocks noChangeAspect="1"/>
          </p:cNvGrpSpPr>
          <p:nvPr userDrawn="1"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132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28" name="群組中 66"/>
          <p:cNvGrpSpPr>
            <a:grpSpLocks noChangeAspect="1"/>
          </p:cNvGrpSpPr>
          <p:nvPr userDrawn="1"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1329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0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1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2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3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4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5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6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337" name="日期版面配置區 2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</p:spPr>
        <p:txBody>
          <a:bodyPr/>
          <a:lstStyle/>
          <a:p>
            <a:fld id="{9E583DDF-CA54-461A-A486-592D2374C532}" type="datetimeFigureOut">
              <a:rPr lang="en-US"/>
              <a:t>10/3/2022</a:t>
            </a:fld>
            <a:endParaRPr/>
          </a:p>
        </p:txBody>
      </p:sp>
      <p:sp>
        <p:nvSpPr>
          <p:cNvPr id="1338" name="頁尾版面配置區 3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</p:spPr>
        <p:txBody>
          <a:bodyPr/>
          <a:lstStyle/>
          <a:p>
            <a:endParaRPr/>
          </a:p>
        </p:txBody>
      </p:sp>
      <p:sp>
        <p:nvSpPr>
          <p:cNvPr id="1339" name="投影片編號版面配置區 4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</p:spPr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400"/>
            </a:lvl6pPr>
            <a:lvl7pPr latinLnBrk="0">
              <a:defRPr lang="zh-TW" sz="1400"/>
            </a:lvl7pPr>
            <a:lvl8pPr latinLnBrk="0">
              <a:defRPr lang="zh-TW" sz="1400"/>
            </a:lvl8pPr>
            <a:lvl9pPr latinLnBrk="0">
              <a:defRPr lang="zh-TW" sz="14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 algn="ctr" latinLnBrk="0">
              <a:buNone/>
              <a:defRPr lang="zh-TW" sz="200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2800"/>
            </a:lvl2pPr>
            <a:lvl3pPr marL="914400" indent="0" latinLnBrk="0">
              <a:buNone/>
              <a:defRPr lang="zh-TW" sz="2400"/>
            </a:lvl3pPr>
            <a:lvl4pPr marL="1371600" indent="0" latinLnBrk="0">
              <a:buNone/>
              <a:defRPr lang="zh-TW" sz="2000"/>
            </a:lvl4pPr>
            <a:lvl5pPr marL="1828800" indent="0" latinLnBrk="0">
              <a:buNone/>
              <a:defRPr lang="zh-TW" sz="2000"/>
            </a:lvl5pPr>
            <a:lvl6pPr marL="2286000" indent="0" latinLnBrk="0">
              <a:buNone/>
              <a:defRPr lang="zh-TW" sz="2000"/>
            </a:lvl6pPr>
            <a:lvl7pPr marL="2743200" indent="0" latinLnBrk="0">
              <a:buNone/>
              <a:defRPr lang="zh-TW" sz="2000"/>
            </a:lvl7pPr>
            <a:lvl8pPr marL="3200400" indent="0" latinLnBrk="0">
              <a:buNone/>
              <a:defRPr lang="zh-TW" sz="2000"/>
            </a:lvl8pPr>
            <a:lvl9pPr marL="3657600" indent="0" latinLnBrk="0">
              <a:buNone/>
              <a:defRPr lang="zh-TW" sz="2000"/>
            </a:lvl9pPr>
          </a:lstStyle>
          <a:p>
            <a:r>
              <a:rPr lang="zh-TW" altLang="en-US" smtClean="0"/>
              <a:t>按一下圖示以新增圖片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TW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dirty="0"/>
              <a:t>按一下以編輯母片文字樣式</a:t>
            </a:r>
          </a:p>
          <a:p>
            <a:pPr lvl="1"/>
            <a:r>
              <a:rPr lang="zh-TW" dirty="0"/>
              <a:t>第二層</a:t>
            </a:r>
          </a:p>
          <a:p>
            <a:pPr lvl="2"/>
            <a:r>
              <a:rPr lang="zh-TW" dirty="0"/>
              <a:t>第三層</a:t>
            </a:r>
          </a:p>
          <a:p>
            <a:pPr lvl="3"/>
            <a:r>
              <a:rPr lang="zh-TW" dirty="0"/>
              <a:t>第四層</a:t>
            </a:r>
          </a:p>
          <a:p>
            <a:pPr lvl="4"/>
            <a:r>
              <a:rPr lang="zh-TW" dirty="0"/>
              <a:t>第五層</a:t>
            </a:r>
          </a:p>
        </p:txBody>
      </p:sp>
      <p:sp>
        <p:nvSpPr>
          <p:cNvPr id="134" name="手繪多邊形 50"/>
          <p:cNvSpPr>
            <a:spLocks/>
          </p:cNvSpPr>
          <p:nvPr userDrawn="1"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5" name="手繪多邊形 51"/>
          <p:cNvSpPr>
            <a:spLocks/>
          </p:cNvSpPr>
          <p:nvPr userDrawn="1"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6" name="手繪多邊形 51"/>
          <p:cNvSpPr>
            <a:spLocks/>
          </p:cNvSpPr>
          <p:nvPr userDrawn="1"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pSp>
        <p:nvGrpSpPr>
          <p:cNvPr id="137" name="群組中 66"/>
          <p:cNvGrpSpPr>
            <a:grpSpLocks noChangeAspect="1"/>
          </p:cNvGrpSpPr>
          <p:nvPr userDrawn="1"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38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39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0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1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2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3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4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5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46" name="群組中 18"/>
          <p:cNvGrpSpPr/>
          <p:nvPr userDrawn="1"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147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8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9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0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1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2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53" name="群組中 5"/>
          <p:cNvGrpSpPr>
            <a:grpSpLocks noChangeAspect="1"/>
          </p:cNvGrpSpPr>
          <p:nvPr userDrawn="1"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154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5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6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7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8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9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0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61" name="群組中 16"/>
          <p:cNvGrpSpPr>
            <a:grpSpLocks noChangeAspect="1"/>
          </p:cNvGrpSpPr>
          <p:nvPr userDrawn="1"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162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3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4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5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6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7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8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9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0" name="群組中 28"/>
          <p:cNvGrpSpPr>
            <a:grpSpLocks noChangeAspect="1"/>
          </p:cNvGrpSpPr>
          <p:nvPr userDrawn="1"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171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2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3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4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5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6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7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8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9" name="群組中 52"/>
          <p:cNvGrpSpPr>
            <a:grpSpLocks noChangeAspect="1"/>
          </p:cNvGrpSpPr>
          <p:nvPr userDrawn="1"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18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88" name="群組中 64"/>
          <p:cNvGrpSpPr>
            <a:grpSpLocks noChangeAspect="1"/>
          </p:cNvGrpSpPr>
          <p:nvPr userDrawn="1"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189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0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1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2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3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4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5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6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sp>
        <p:nvSpPr>
          <p:cNvPr id="197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9E583DDF-CA54-461A-A486-592D2374C532}" type="datetimeFigureOut">
              <a:rPr lang="en-US" smtClean="0"/>
              <a:pPr/>
              <a:t>10/3/2022</a:t>
            </a:fld>
            <a:endParaRPr lang="en-US" dirty="0"/>
          </a:p>
        </p:txBody>
      </p:sp>
      <p:sp>
        <p:nvSpPr>
          <p:cNvPr id="198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none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199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5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lang="zh-TW" sz="3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20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8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6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6">
          <p15:clr>
            <a:srgbClr val="F26B43"/>
          </p15:clr>
        </p15:guide>
        <p15:guide id="3" pos="3840">
          <p15:clr>
            <a:srgbClr val="F26B43"/>
          </p15:clr>
        </p15:guide>
        <p15:guide id="4" orient="horz" pos="3552">
          <p15:clr>
            <a:srgbClr val="F26B43"/>
          </p15:clr>
        </p15:guide>
        <p15:guide id="5" pos="6720">
          <p15:clr>
            <a:srgbClr val="F26B43"/>
          </p15:clr>
        </p15:guide>
        <p15:guide id="6" pos="96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496389" y="-527606"/>
            <a:ext cx="7508895" cy="2263258"/>
          </a:xfrm>
        </p:spPr>
        <p:txBody>
          <a:bodyPr>
            <a:normAutofit/>
          </a:bodyPr>
          <a:lstStyle/>
          <a:p>
            <a:r>
              <a:rPr lang="zh-TW" altLang="en-US" b="1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搶救</a:t>
            </a:r>
            <a:r>
              <a:rPr lang="en-US" altLang="zh-TW" b="1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3C</a:t>
            </a:r>
            <a:r>
              <a:rPr lang="zh-TW" altLang="en-US" b="1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惡視力</a:t>
            </a:r>
            <a:endParaRPr lang="zh-TW" altLang="en-US" b="1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</a:endParaRPr>
          </a:p>
        </p:txBody>
      </p:sp>
      <p:sp>
        <p:nvSpPr>
          <p:cNvPr id="3" name="文字版面配置區 2"/>
          <p:cNvSpPr>
            <a:spLocks noGrp="1"/>
          </p:cNvSpPr>
          <p:nvPr>
            <p:ph type="subTitle" idx="1"/>
          </p:nvPr>
        </p:nvSpPr>
        <p:spPr>
          <a:xfrm>
            <a:off x="1100837" y="1735652"/>
            <a:ext cx="5389005" cy="1536589"/>
          </a:xfrm>
        </p:spPr>
        <p:txBody>
          <a:bodyPr/>
          <a:lstStyle/>
          <a:p>
            <a:pPr lvl="0"/>
            <a:r>
              <a:rPr lang="zh-TW" altLang="en-US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護</a:t>
            </a:r>
            <a:r>
              <a:rPr lang="zh-TW" altLang="en-US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眼有一套</a:t>
            </a:r>
            <a:endParaRPr lang="zh-TW" altLang="en-US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3" name="圓角矩形 12"/>
          <p:cNvSpPr/>
          <p:nvPr/>
        </p:nvSpPr>
        <p:spPr>
          <a:xfrm>
            <a:off x="4924697" y="1645920"/>
            <a:ext cx="45719" cy="4571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pic>
        <p:nvPicPr>
          <p:cNvPr id="16" name="圖片 1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89842" y="2503946"/>
            <a:ext cx="2041991" cy="3486624"/>
          </a:xfrm>
          <a:prstGeom prst="rect">
            <a:avLst/>
          </a:prstGeom>
        </p:spPr>
      </p:pic>
      <p:pic>
        <p:nvPicPr>
          <p:cNvPr id="17" name="圖片 1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5284" y="517877"/>
            <a:ext cx="2516996" cy="15499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39362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8572" y="343916"/>
            <a:ext cx="9133730" cy="1233424"/>
          </a:xfrm>
        </p:spPr>
        <p:txBody>
          <a:bodyPr>
            <a:normAutofit/>
          </a:bodyPr>
          <a:lstStyle/>
          <a:p>
            <a:r>
              <a:rPr lang="zh-TW" altLang="en-US" sz="48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限時使用</a:t>
            </a:r>
            <a:r>
              <a:rPr lang="en-US" altLang="zh-TW" sz="48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3C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577340"/>
            <a:ext cx="9134856" cy="4152901"/>
          </a:xfrm>
        </p:spPr>
        <p:txBody>
          <a:bodyPr>
            <a:normAutofit/>
          </a:bodyPr>
          <a:lstStyle/>
          <a:p>
            <a:pPr lvl="0"/>
            <a:r>
              <a:rPr lang="zh-TW" altLang="en-US" sz="2800" dirty="0"/>
              <a:t>打電腦、看電視、滑手機等，每天使用少於</a:t>
            </a:r>
            <a:r>
              <a:rPr lang="en-US" altLang="zh-TW" sz="2800" dirty="0"/>
              <a:t>2</a:t>
            </a:r>
            <a:r>
              <a:rPr lang="zh-TW" altLang="en-US" sz="2800" dirty="0"/>
              <a:t>小時</a:t>
            </a:r>
          </a:p>
          <a:p>
            <a:pPr lvl="0"/>
            <a:r>
              <a:rPr lang="zh-TW" altLang="en-US" sz="2800" dirty="0"/>
              <a:t>使用</a:t>
            </a:r>
            <a:r>
              <a:rPr lang="en-US" altLang="zh-TW" sz="2800" dirty="0"/>
              <a:t>30</a:t>
            </a:r>
            <a:r>
              <a:rPr lang="zh-TW" altLang="en-US" sz="2800" dirty="0"/>
              <a:t>分鐘，休息</a:t>
            </a:r>
            <a:r>
              <a:rPr lang="en-US" altLang="zh-TW" sz="2800" dirty="0"/>
              <a:t>10</a:t>
            </a:r>
            <a:r>
              <a:rPr lang="zh-TW" altLang="en-US" sz="2800" dirty="0"/>
              <a:t>分鐘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09188" y="3176524"/>
            <a:ext cx="6538257" cy="27826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17526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380309" y="105036"/>
            <a:ext cx="9133730" cy="1233424"/>
          </a:xfrm>
        </p:spPr>
        <p:txBody>
          <a:bodyPr>
            <a:normAutofit/>
          </a:bodyPr>
          <a:lstStyle/>
          <a:p>
            <a:r>
              <a:rPr lang="zh-TW" altLang="en-US" sz="4800" b="1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光線</a:t>
            </a:r>
            <a:r>
              <a:rPr lang="zh-TW" altLang="en-US" sz="48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要充足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380309" y="1446712"/>
            <a:ext cx="9134856" cy="4152901"/>
          </a:xfrm>
        </p:spPr>
        <p:txBody>
          <a:bodyPr>
            <a:normAutofit/>
          </a:bodyPr>
          <a:lstStyle/>
          <a:p>
            <a:pPr lvl="0"/>
            <a:r>
              <a:rPr lang="zh-TW" altLang="en-US" sz="2800" dirty="0"/>
              <a:t>燈光充足、不閃爍</a:t>
            </a:r>
          </a:p>
          <a:p>
            <a:pPr lvl="0"/>
            <a:r>
              <a:rPr lang="zh-TW" altLang="en-US" sz="2800" dirty="0"/>
              <a:t>不關燈或在昏暗環境使用</a:t>
            </a:r>
            <a:r>
              <a:rPr lang="en-US" altLang="zh-TW" sz="2800" dirty="0"/>
              <a:t>3</a:t>
            </a:r>
            <a:r>
              <a:rPr lang="zh-TW" altLang="en-US" sz="2800" dirty="0"/>
              <a:t>Ｃ，對比變強很傷眼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4672" y="2693641"/>
            <a:ext cx="5005769" cy="26447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81719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9698" y="252476"/>
            <a:ext cx="9133730" cy="1233424"/>
          </a:xfrm>
        </p:spPr>
        <p:txBody>
          <a:bodyPr>
            <a:normAutofit/>
          </a:bodyPr>
          <a:lstStyle/>
          <a:p>
            <a:r>
              <a:rPr lang="zh-TW" altLang="en-US" sz="48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戶外活動不可少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zh-TW" altLang="en-US" sz="2800" dirty="0"/>
              <a:t>多接觸大自然，多看遠方，可預防近視</a:t>
            </a:r>
          </a:p>
          <a:p>
            <a:pPr lvl="0"/>
            <a:r>
              <a:rPr lang="zh-TW" altLang="en-US" sz="2800" dirty="0"/>
              <a:t>每天戶外運動，最少</a:t>
            </a:r>
            <a:r>
              <a:rPr lang="en-US" altLang="zh-TW" sz="2800" dirty="0"/>
              <a:t>1</a:t>
            </a:r>
            <a:r>
              <a:rPr lang="zh-TW" altLang="en-US" sz="2800" dirty="0"/>
              <a:t>小時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3136" y="2405815"/>
            <a:ext cx="8136989" cy="42018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29675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Back to School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簡報2" id="{55E76C83-FADF-458B-8409-48A09E364997}" vid="{0E5C0F09-D937-4F6E-8E46-887B2235E1A6}"/>
    </a:ext>
  </a:extLst>
</a:theme>
</file>

<file path=ppt/theme/theme2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73485788-A8A7-4A59-A508-5F918119F4B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ch2範本_有趣的秋季簡報</Template>
  <TotalTime>0</TotalTime>
  <Words>75</Words>
  <Application>Microsoft Office PowerPoint</Application>
  <PresentationFormat>寬螢幕</PresentationFormat>
  <Paragraphs>11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微軟正黑體</vt:lpstr>
      <vt:lpstr>新細明體</vt:lpstr>
      <vt:lpstr>Arial</vt:lpstr>
      <vt:lpstr>Cambria</vt:lpstr>
      <vt:lpstr>Back to School 16x9</vt:lpstr>
      <vt:lpstr>搶救3C惡視力</vt:lpstr>
      <vt:lpstr>限時使用3C</vt:lpstr>
      <vt:lpstr>光線要充足</vt:lpstr>
      <vt:lpstr>戶外活動不可少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2022-09-13T05:58:59Z</dcterms:created>
  <dcterms:modified xsi:type="dcterms:W3CDTF">2022-10-03T06:08:44Z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TC028952699991</vt:lpwstr>
  </property>
</Properties>
</file>