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E3D3B-D6C3-455A-BF7E-43D511A6D948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B3F82C-C0C4-4591-A0D7-C2D10384DB8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9970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搶救</a:t>
            </a:r>
            <a:r>
              <a:rPr lang="en-US" altLang="zh-TW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7186" y="2169014"/>
            <a:ext cx="2041991" cy="34866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2109" y="1883231"/>
            <a:ext cx="3295111" cy="2029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3405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56795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時</a:t>
            </a:r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使用</a:t>
            </a:r>
            <a:r>
              <a:rPr lang="en-US" altLang="zh-TW" sz="660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endParaRPr lang="en-US" altLang="zh-TW" sz="660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6123" y="2901923"/>
            <a:ext cx="6430748" cy="2736878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2433259" y="863589"/>
            <a:ext cx="3588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9044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55521" y="34391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800" dirty="0"/>
              <a:t>燈光充足、不閃爍</a:t>
            </a:r>
          </a:p>
          <a:p>
            <a:pPr lvl="0"/>
            <a:r>
              <a:rPr lang="zh-TW" altLang="en-US" sz="4800" dirty="0"/>
              <a:t>不關燈或在昏暗環境使用</a:t>
            </a:r>
            <a:r>
              <a:rPr lang="en-US" altLang="zh-TW" sz="4800" dirty="0"/>
              <a:t>3</a:t>
            </a:r>
            <a:r>
              <a:rPr lang="zh-TW" altLang="en-US" sz="4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8186" y="3925904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676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57303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66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11452" y="1381397"/>
            <a:ext cx="9134856" cy="4152901"/>
          </a:xfrm>
        </p:spPr>
        <p:txBody>
          <a:bodyPr>
            <a:normAutofit/>
          </a:bodyPr>
          <a:lstStyle/>
          <a:p>
            <a:pPr lvl="8"/>
            <a:r>
              <a:rPr lang="zh-TW" altLang="en-US" sz="4200" dirty="0"/>
              <a:t>多接觸大自然，多看遠方，可預防近視</a:t>
            </a:r>
          </a:p>
          <a:p>
            <a:pPr lvl="0"/>
            <a:r>
              <a:rPr lang="zh-TW" altLang="en-US" sz="4800" dirty="0"/>
              <a:t>每天戶外運動，最少</a:t>
            </a:r>
            <a:r>
              <a:rPr lang="en-US" altLang="zh-TW" sz="4800" dirty="0"/>
              <a:t>1</a:t>
            </a:r>
            <a:r>
              <a:rPr lang="zh-TW" altLang="en-US" sz="4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100" y="3562350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350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2022-10-03T06:10:07Z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