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78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10/3/2022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2022/10/3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2552D-5BF0-41B6-94A6-98701FB7E8BF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60055-D731-472A-9F57-A3BF89C14C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14125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2022/10/3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10/3/2022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10/3/2022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459247" y="-1131629"/>
            <a:ext cx="9360418" cy="2263258"/>
          </a:xfrm>
        </p:spPr>
        <p:txBody>
          <a:bodyPr/>
          <a:lstStyle/>
          <a:p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搶救</a:t>
            </a:r>
            <a:r>
              <a:rPr lang="en-US" altLang="zh-TW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3C</a:t>
            </a:r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>
            <a:off x="2681288" y="1131629"/>
            <a:ext cx="6916336" cy="1771600"/>
          </a:xfrm>
        </p:spPr>
        <p:txBody>
          <a:bodyPr/>
          <a:lstStyle/>
          <a:p>
            <a:pPr lvl="0"/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護眼</a:t>
            </a:r>
            <a:r>
              <a:rPr lang="zh-TW" altLang="en-US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有一套</a:t>
            </a:r>
            <a:r>
              <a:rPr lang="zh-TW" altLang="en-US" dirty="0" smtClean="0"/>
              <a:t>                                </a:t>
            </a: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5530" y="2017429"/>
            <a:ext cx="2579830" cy="3617832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6768" y="543473"/>
            <a:ext cx="1482612" cy="1031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898533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限時使用</a:t>
            </a:r>
            <a:r>
              <a:rPr lang="en-US" altLang="zh-TW" sz="4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打電腦、看電視、滑手機等，每天使用少於</a:t>
            </a:r>
            <a:r>
              <a:rPr lang="en-US" altLang="zh-TW" sz="2800" dirty="0"/>
              <a:t>2</a:t>
            </a:r>
            <a:r>
              <a:rPr lang="zh-TW" altLang="en-US" sz="2800" dirty="0"/>
              <a:t>小時</a:t>
            </a:r>
          </a:p>
          <a:p>
            <a:r>
              <a:rPr lang="zh-TW" altLang="en-US" sz="2800" dirty="0"/>
              <a:t>使用</a:t>
            </a:r>
            <a:r>
              <a:rPr lang="en-US" altLang="zh-TW" sz="2800" dirty="0"/>
              <a:t>30</a:t>
            </a:r>
            <a:r>
              <a:rPr lang="zh-TW" altLang="en-US" sz="2800" dirty="0"/>
              <a:t>分鐘，休息</a:t>
            </a:r>
            <a:r>
              <a:rPr lang="en-US" altLang="zh-TW" sz="2800" dirty="0"/>
              <a:t>10</a:t>
            </a:r>
            <a:r>
              <a:rPr lang="zh-TW" altLang="en-US" sz="2800" dirty="0"/>
              <a:t>分鐘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852" y="3562350"/>
            <a:ext cx="7230025" cy="3177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0839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/>
              <a:t>燈光充足、不閃爍</a:t>
            </a:r>
          </a:p>
          <a:p>
            <a:pPr lvl="0"/>
            <a:r>
              <a:rPr lang="zh-TW" altLang="en-US" sz="2800" dirty="0"/>
              <a:t>不關燈或在昏暗環境使用</a:t>
            </a:r>
            <a:r>
              <a:rPr lang="en-US" altLang="zh-TW" sz="2800" dirty="0"/>
              <a:t>3</a:t>
            </a:r>
            <a:r>
              <a:rPr lang="zh-TW" altLang="en-US" sz="2800" dirty="0"/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8711" y="3174274"/>
            <a:ext cx="4341072" cy="3466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9066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 smtClean="0"/>
              <a:t>多</a:t>
            </a:r>
            <a:r>
              <a:rPr lang="zh-TW" altLang="en-US" sz="2800" dirty="0"/>
              <a:t>接觸大自然，多看遠方，可預防近視</a:t>
            </a:r>
          </a:p>
          <a:p>
            <a:pPr lvl="0"/>
            <a:r>
              <a:rPr lang="zh-TW" altLang="en-US" sz="2800" dirty="0"/>
              <a:t>每天戶外運動，最少</a:t>
            </a:r>
            <a:r>
              <a:rPr lang="en-US" altLang="zh-TW" sz="2800" dirty="0"/>
              <a:t>1</a:t>
            </a:r>
            <a:r>
              <a:rPr lang="zh-TW" altLang="en-US" sz="2800" dirty="0" smtClean="0"/>
              <a:t>小時 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8437" y="3161211"/>
            <a:ext cx="6375299" cy="3825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8375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2022-10-03T06:08:33Z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