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DEA9A-EEBA-4328-9CD1-074C67BC8333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6AE9B-460E-4F1B-B5DB-D13E240143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76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9688" y="-884793"/>
            <a:ext cx="9360418" cy="2263258"/>
          </a:xfrm>
        </p:spPr>
        <p:txBody>
          <a:bodyPr>
            <a:normAutofit/>
          </a:bodyPr>
          <a:lstStyle/>
          <a:p>
            <a:endParaRPr lang="zh-TW" altLang="en-US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701546" y="1510265"/>
            <a:ext cx="6916336" cy="1771600"/>
          </a:xfrm>
        </p:spPr>
        <p:txBody>
          <a:bodyPr>
            <a:normAutofit/>
          </a:bodyPr>
          <a:lstStyle/>
          <a:p>
            <a:pPr lvl="0"/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233" y="2626214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557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6189" y="75817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限時使用</a:t>
            </a:r>
            <a:r>
              <a:rPr lang="en-US" altLang="zh-TW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3C</a:t>
            </a:r>
            <a:endParaRPr lang="en-US" altLang="zh-TW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40743" y="232192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 smtClean="0"/>
              <a:t>分</a:t>
            </a:r>
            <a:r>
              <a:rPr lang="zh-TW" altLang="en-US" sz="2800" dirty="0"/>
              <a:t>鐘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129" y="412112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7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46286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1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cashreg.wav"/>
          </p:stSnd>
        </p:sndAc>
      </p:transition>
    </mc:Choice>
    <mc:Fallback xmlns="">
      <p:transition spd="med">
        <p:fade/>
        <p:sndAc>
          <p:stSnd>
            <p:snd r:embed="rId4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95833E-6 -0.0037 L 3.95833E-6 -0.07592 " pathEditMode="relative" rAng="0" ptsTypes="AA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375E-6 -0.0037 L 4.375E-6 -0.07592 " pathEditMode="relative" rAng="0" ptsTypes="AA">
                                      <p:cBhvr>
                                        <p:cTn id="3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13099 -0.01481 C 0.06497 -0.00879 0.01602 0.00625 0.01602 0.01829 C 0.01602 0.02917 0.06393 0.03727 0.128 0.03727 C 0.19193 0.03727 0.24596 0.02917 0.24596 0.01829 C 0.24596 0.00625 0.18997 0.00324 0.12604 0.01111 C 0.06302 0.02014 0.01602 0.03519 0.01602 0.0463 C 0.01602 0.05718 0.06497 0.06621 0.128 0.06621 C 0.19193 0.06621 0.24596 0.05718 0.24596 0.0463 C 0.24596 0.03519 0.18997 0.03218 0.12695 0.04028 C 0.06302 0.04815 0.01602 0.0632 0.01602 0.07408 C 0.01602 0.08611 0.06497 0.09514 0.12904 0.09514 C 0.19193 0.09514 0.24596 0.08611 0.24596 0.07408 C 0.24596 0.06412 0.18997 0.06111 0.12695 0.06829 C 0.06393 0.07616 0.01602 0.09213 0.01602 0.10324 C 0.01602 0.11412 0.06602 0.12315 0.12904 0.12315 C 0.19401 0.12315 0.24596 0.11412 0.24596 0.10324 C 0.24596 0.09213 0.19102 0.08912 0.128 0.09723 C 0.06497 0.1051 0.01602 0.12014 0.01602 0.13125 C 0.01602 0.14329 0.06602 0.15116 0.12995 0.15116 C 0.19401 0.15116 0.24596 0.14213 0.24596 0.13125 C 0.24596 0.12014 0.19102 0.11713 0.128 0.12523 C 0.06497 0.13311 0.01602 0.14908 0.01602 0.15926 C 0.01602 0.17014 0.06693 0.17917 0.12995 0.17917 C 0.19401 0.17917 0.24596 0.17014 0.24596 0.15926 C 0.24596 0.14908 0.19193 0.1463 0.128 0.15324 C 0.06497 0.16111 0.01602 0.17709 0.01602 0.1882 C 0.01602 0.19815 0.06693 0.20811 0.13099 0.20811 C 0.19505 0.20811 0.24596 0.19908 0.24596 0.1882 C 0.24596 0.17709 0.19193 0.17408 0.12904 0.18218 C 0.06602 0.19028 0.01497 0.2051 0.01602 0.21621 C 0.01693 0.22709 0.06693 0.23519 0.13099 0.23519 C 0.19505 0.23519 0.24596 0.22616 0.24596 0.21528 C 0.24596 0.2051 0.19401 0.20209 0.13099 0.21111 " pathEditMode="relative" rAng="0" ptsTypes="AAAAAAAAAAAAAAAAAAAAAAAAAAAAAAAAA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3" y="274023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40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68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PowerPoint 簡報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2022-10-03T06:18:41Z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