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7"/>
  </p:notesMasterIdLst>
  <p:handoutMasterIdLst>
    <p:handoutMasterId r:id="rId8"/>
  </p:handoutMasterIdLst>
  <p:sldIdLst>
    <p:sldId id="257" r:id="rId3"/>
    <p:sldId id="258" r:id="rId4"/>
    <p:sldId id="259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 autoAdjust="0"/>
  </p:normalViewPr>
  <p:slideViewPr>
    <p:cSldViewPr snapToGrid="0">
      <p:cViewPr varScale="1">
        <p:scale>
          <a:sx n="73" d="100"/>
          <a:sy n="73" d="100"/>
        </p:scale>
        <p:origin x="420" y="66"/>
      </p:cViewPr>
      <p:guideLst/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5" d="100"/>
          <a:sy n="65" d="100"/>
        </p:scale>
        <p:origin x="1752" y="11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1.xml"/><Relationship Id="rId20" Type="http://schemas.microsoft.com/office/2015/10/relationships/revisionInfo" Target="revisionInfo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20EA5F0D-C1DC-412F-A146-DDB3A74B588F}" type="datetimeFigureOut">
              <a:rPr lang="en-US" altLang="zh-TW"/>
              <a:t>10/3/2022</a:t>
            </a:fld>
            <a:endParaRPr lang="zh-TW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BAE14B8-3CC9-472D-9BC5-A84D80684DE2}" type="slidenum">
              <a:rPr lang="zh-TW"/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latinLnBrk="0">
              <a:defRPr lang="zh-TW" sz="1200"/>
            </a:lvl1pPr>
          </a:lstStyle>
          <a:p>
            <a:fld id="{A8CDE508-72C8-4AB5-AA9C-1584D31690E0}" type="datetimeFigureOut">
              <a:t>2022/10/3</a:t>
            </a:fld>
            <a:endParaRPr lang="zh-TW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/>
              <a:t>按一下以編輯母片文字樣式</a:t>
            </a:r>
          </a:p>
          <a:p>
            <a:pPr lvl="1"/>
            <a:r>
              <a:rPr lang="zh-TW"/>
              <a:t>第二層</a:t>
            </a:r>
          </a:p>
          <a:p>
            <a:pPr lvl="2"/>
            <a:r>
              <a:rPr lang="zh-TW"/>
              <a:t>第三層</a:t>
            </a:r>
          </a:p>
          <a:p>
            <a:pPr lvl="3"/>
            <a:r>
              <a:rPr lang="zh-TW"/>
              <a:t>第四層</a:t>
            </a:r>
          </a:p>
          <a:p>
            <a:pPr lvl="4"/>
            <a:r>
              <a:rPr lang="zh-TW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latinLnBrk="0">
              <a:defRPr lang="zh-TW" sz="1200"/>
            </a:lvl1pPr>
          </a:lstStyle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latinLnBrk="0">
              <a:defRPr lang="zh-TW" sz="1200"/>
            </a:lvl1pPr>
          </a:lstStyle>
          <a:p>
            <a:fld id="{7FB667E1-E601-4AAF-B95C-B25720D70A60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lang="zh-TW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anchor="b">
            <a:normAutofit/>
          </a:bodyPr>
          <a:lstStyle>
            <a:lvl1pPr algn="ctr" latinLnBrk="0">
              <a:defRPr lang="zh-TW" sz="66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>
            <a:normAutofit/>
          </a:bodyPr>
          <a:lstStyle>
            <a:lvl1pPr marL="0" indent="0" algn="ctr" latinLnBrk="0">
              <a:spcBef>
                <a:spcPts val="0"/>
              </a:spcBef>
              <a:buNone/>
              <a:defRPr lang="zh-TW"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 latinLnBrk="0">
              <a:buNone/>
              <a:defRPr lang="zh-TW" sz="2800"/>
            </a:lvl2pPr>
            <a:lvl3pPr marL="914400" indent="0" algn="ctr" latinLnBrk="0">
              <a:buNone/>
              <a:defRPr lang="zh-TW" sz="2400"/>
            </a:lvl3pPr>
            <a:lvl4pPr marL="1371600" indent="0" algn="ctr" latinLnBrk="0">
              <a:buNone/>
              <a:defRPr lang="zh-TW" sz="2000"/>
            </a:lvl4pPr>
            <a:lvl5pPr marL="1828800" indent="0" algn="ctr" latinLnBrk="0">
              <a:buNone/>
              <a:defRPr lang="zh-TW" sz="2000"/>
            </a:lvl5pPr>
            <a:lvl6pPr marL="2286000" indent="0" algn="ctr" latinLnBrk="0">
              <a:buNone/>
              <a:defRPr lang="zh-TW" sz="2000"/>
            </a:lvl6pPr>
            <a:lvl7pPr marL="2743200" indent="0" algn="ctr" latinLnBrk="0">
              <a:buNone/>
              <a:defRPr lang="zh-TW" sz="2000"/>
            </a:lvl7pPr>
            <a:lvl8pPr marL="3200400" indent="0" algn="ctr" latinLnBrk="0">
              <a:buNone/>
              <a:defRPr lang="zh-TW" sz="2000"/>
            </a:lvl8pPr>
            <a:lvl9pPr marL="3657600" indent="0" algn="ctr" latinLnBrk="0">
              <a:buNone/>
              <a:defRPr lang="zh-TW" sz="2000"/>
            </a:lvl9pPr>
          </a:lstStyle>
          <a:p>
            <a:r>
              <a:rPr lang="zh-TW" altLang="en-US" smtClean="0"/>
              <a:t>按一下以編輯母片副標題樣式</a:t>
            </a:r>
            <a:endParaRPr lang="zh-TW"/>
          </a:p>
        </p:txBody>
      </p:sp>
      <p:grpSp>
        <p:nvGrpSpPr>
          <p:cNvPr id="4" name="群組中 3"/>
          <p:cNvGrpSpPr/>
          <p:nvPr userDrawn="1"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" name="手繪多邊形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40" name="群組中 39"/>
          <p:cNvGrpSpPr/>
          <p:nvPr userDrawn="1"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5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6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7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48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49" name="手繪多邊形 500"/>
          <p:cNvSpPr>
            <a:spLocks/>
          </p:cNvSpPr>
          <p:nvPr userDrawn="1"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50" name="群組中 49"/>
          <p:cNvGrpSpPr/>
          <p:nvPr userDrawn="1"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2" name="手繪多邊形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3" name="手繪多邊形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4" name="手繪多邊形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5" name="手繪多邊形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6" name="手繪多邊形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7" name="手繪多邊形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58" name="手繪多邊形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59" name="手繪多邊形 413"/>
          <p:cNvSpPr>
            <a:spLocks/>
          </p:cNvSpPr>
          <p:nvPr userDrawn="1"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60" name="手繪多邊形 414"/>
          <p:cNvSpPr>
            <a:spLocks/>
          </p:cNvSpPr>
          <p:nvPr userDrawn="1"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61" name="群組中 5"/>
          <p:cNvGrpSpPr>
            <a:grpSpLocks noChangeAspect="1"/>
          </p:cNvGrpSpPr>
          <p:nvPr userDrawn="1"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3" name="手繪多邊形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4" name="手繪多邊形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5" name="手繪多邊形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6" name="手繪多邊形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7" name="手繪多邊形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8" name="手繪多邊形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0" name="手繪多邊形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5" name="手繪多邊形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1" name="群組中 33"/>
          <p:cNvGrpSpPr>
            <a:grpSpLocks noChangeAspect="1"/>
          </p:cNvGrpSpPr>
          <p:nvPr userDrawn="1"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3" name="手繪多邊形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4" name="手繪多邊形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5" name="手繪多邊形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6" name="手繪多邊形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87" name="群組中 43"/>
          <p:cNvGrpSpPr>
            <a:grpSpLocks noChangeAspect="1"/>
          </p:cNvGrpSpPr>
          <p:nvPr userDrawn="1"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4" name="群組中 93"/>
          <p:cNvGrpSpPr/>
          <p:nvPr userDrawn="1"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" name="手繪多邊形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" name="手繪多邊形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" name="手繪多邊形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9" name="群組中 43"/>
          <p:cNvGrpSpPr>
            <a:grpSpLocks noChangeAspect="1"/>
          </p:cNvGrpSpPr>
          <p:nvPr userDrawn="1"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" name="手繪多邊形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" name="手繪多邊形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" name="手繪多邊形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" name="手繪多邊形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" name="手繪多邊形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" name="群組中 105"/>
          <p:cNvGrpSpPr/>
          <p:nvPr userDrawn="1"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" name="手繪多邊形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" name="手繪多邊形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" name="手繪多邊形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" name="手繪多邊形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5" name="手繪多邊形 8"/>
          <p:cNvSpPr>
            <a:spLocks/>
          </p:cNvSpPr>
          <p:nvPr userDrawn="1"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116" name="手繪多邊形 115"/>
          <p:cNvSpPr/>
          <p:nvPr userDrawn="1"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117" name="群組中 116"/>
          <p:cNvGrpSpPr/>
          <p:nvPr userDrawn="1"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46" name="群組中 5"/>
          <p:cNvGrpSpPr>
            <a:grpSpLocks noChangeAspect="1"/>
          </p:cNvGrpSpPr>
          <p:nvPr userDrawn="1"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8" name="手繪多邊形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49" name="手繪多邊形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0" name="手繪多邊形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1" name="手繪多邊形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2" name="手繪多邊形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3" name="手繪多邊形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5" name="手繪多邊形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0" name="手繪多邊形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71" name="群組中 64"/>
          <p:cNvGrpSpPr>
            <a:grpSpLocks noChangeAspect="1"/>
          </p:cNvGrpSpPr>
          <p:nvPr userDrawn="1"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7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垂直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垂直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垂直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D6E034-E4B4-4346-8EF1-B268CA31AFBF}" type="datetimeFigureOut">
              <a:rPr lang="zh-TW" altLang="en-US" smtClean="0"/>
              <a:t>2022/10/3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528E2E-BB01-4847-B8FA-D26AD2EDDEA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1422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>
            <a:lvl6pPr latinLnBrk="0">
              <a:defRPr lang="zh-TW"/>
            </a:lvl6pPr>
            <a:lvl7pPr latinLnBrk="0">
              <a:defRPr lang="zh-TW"/>
            </a:lvl7pPr>
            <a:lvl8pPr latinLnBrk="0">
              <a:defRPr lang="zh-TW"/>
            </a:lvl8pPr>
            <a:lvl9pPr latinLnBrk="0">
              <a:defRPr lang="zh-TW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 dirty="0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anchor="b">
            <a:normAutofit/>
          </a:bodyPr>
          <a:lstStyle>
            <a:lvl1pPr algn="l" latinLnBrk="0">
              <a:defRPr lang="zh-TW" sz="52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anchor="t">
            <a:normAutofit/>
          </a:bodyPr>
          <a:lstStyle>
            <a:lvl1pPr marL="0" indent="0" algn="l" latinLnBrk="0">
              <a:spcBef>
                <a:spcPts val="0"/>
              </a:spcBef>
              <a:buNone/>
              <a:defRPr lang="zh-TW" sz="2400" cap="none" baseline="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 latinLnBrk="0">
              <a:buNone/>
              <a:defRPr lang="zh-TW"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latinLnBrk="0">
              <a:buNone/>
              <a:defRPr lang="zh-TW"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800"/>
            </a:lvl6pPr>
            <a:lvl7pPr latinLnBrk="0">
              <a:defRPr lang="zh-TW" sz="1800"/>
            </a:lvl7pPr>
            <a:lvl8pPr latinLnBrk="0">
              <a:defRPr lang="zh-TW" sz="1800"/>
            </a:lvl8pPr>
            <a:lvl9pPr latinLnBrk="0">
              <a:defRPr lang="zh-TW" sz="18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F12952B5-7A2F-4CC8-B7CE-9234E21C2837}" type="datetime1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anchor="ctr">
            <a:normAutofit/>
          </a:bodyPr>
          <a:lstStyle>
            <a:lvl1pPr marL="0" indent="0" latinLnBrk="0">
              <a:spcBef>
                <a:spcPts val="0"/>
              </a:spcBef>
              <a:buNone/>
              <a:defRPr lang="zh-TW" sz="2000" b="1"/>
            </a:lvl1pPr>
            <a:lvl2pPr marL="457200" indent="0" latinLnBrk="0">
              <a:buNone/>
              <a:defRPr lang="zh-TW" sz="2000" b="1"/>
            </a:lvl2pPr>
            <a:lvl3pPr marL="914400" indent="0" latinLnBrk="0">
              <a:buNone/>
              <a:defRPr lang="zh-TW" sz="1800" b="1"/>
            </a:lvl3pPr>
            <a:lvl4pPr marL="1371600" indent="0" latinLnBrk="0">
              <a:buNone/>
              <a:defRPr lang="zh-TW" sz="1600" b="1"/>
            </a:lvl4pPr>
            <a:lvl5pPr marL="1828800" indent="0" latinLnBrk="0">
              <a:buNone/>
              <a:defRPr lang="zh-TW" sz="1600" b="1"/>
            </a:lvl5pPr>
            <a:lvl6pPr marL="2286000" indent="0" latinLnBrk="0">
              <a:buNone/>
              <a:defRPr lang="zh-TW" sz="1600" b="1"/>
            </a:lvl6pPr>
            <a:lvl7pPr marL="2743200" indent="0" latinLnBrk="0">
              <a:buNone/>
              <a:defRPr lang="zh-TW" sz="1600" b="1"/>
            </a:lvl7pPr>
            <a:lvl8pPr marL="3200400" indent="0" latinLnBrk="0">
              <a:buNone/>
              <a:defRPr lang="zh-TW" sz="1600" b="1"/>
            </a:lvl8pPr>
            <a:lvl9pPr marL="3657600" indent="0" latinLnBrk="0">
              <a:buNone/>
              <a:defRPr lang="zh-TW"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600"/>
            </a:lvl6pPr>
            <a:lvl7pPr latinLnBrk="0">
              <a:defRPr lang="zh-TW" sz="1600"/>
            </a:lvl7pPr>
            <a:lvl8pPr latinLnBrk="0">
              <a:defRPr lang="zh-TW" sz="1600"/>
            </a:lvl8pPr>
            <a:lvl9pPr latinLnBrk="0">
              <a:defRPr lang="zh-TW" sz="16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CE1DA07A-9201-4B4B-BAF2-015AFA30F520}" type="datetime1">
              <a:t>2022/10/3</a:t>
            </a:fld>
            <a:endParaRPr lang="zh-TW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4FAB73BC-B049-4115-A692-8D63A059BFB8}" type="slidenum">
              <a:t>‹#›</a:t>
            </a:fld>
            <a:endParaRPr lang="zh-TW"/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anchor="ctr">
            <a:normAutofit/>
          </a:bodyPr>
          <a:lstStyle>
            <a:lvl1pPr algn="ctr" latinLnBrk="0">
              <a:defRPr lang="zh-TW"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894" name="手繪多邊形 92"/>
          <p:cNvSpPr>
            <a:spLocks/>
          </p:cNvSpPr>
          <p:nvPr userDrawn="1"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5" name="手繪多邊形 50"/>
          <p:cNvSpPr>
            <a:spLocks/>
          </p:cNvSpPr>
          <p:nvPr userDrawn="1"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sp>
        <p:nvSpPr>
          <p:cNvPr id="896" name="手繪多邊形 51"/>
          <p:cNvSpPr>
            <a:spLocks/>
          </p:cNvSpPr>
          <p:nvPr userDrawn="1"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897" name="群組中 69"/>
          <p:cNvGrpSpPr>
            <a:grpSpLocks noChangeAspect="1"/>
          </p:cNvGrpSpPr>
          <p:nvPr userDrawn="1"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89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899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0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1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7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0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0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2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3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4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1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0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1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2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3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4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5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6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7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8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29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0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1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2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3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4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5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6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7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8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39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0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1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2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3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4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5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6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7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8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49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0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1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2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3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4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5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6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7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8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59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0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1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2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3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4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5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6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7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8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69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0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1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2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3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4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5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6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7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8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79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0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981" name="群組中 69"/>
          <p:cNvGrpSpPr>
            <a:grpSpLocks noChangeAspect="1"/>
          </p:cNvGrpSpPr>
          <p:nvPr userDrawn="1"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82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3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4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5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6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7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8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89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0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1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2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3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4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5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6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7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8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999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0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1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2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3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4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5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6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7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8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09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0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1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2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3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4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5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6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7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8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19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0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1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2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3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4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5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6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7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8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29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0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1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2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3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4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5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6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7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8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39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0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1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2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3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4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5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6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7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8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49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0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1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2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3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4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5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6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7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8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59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0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1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2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3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4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065" name="群組中 69"/>
          <p:cNvGrpSpPr>
            <a:grpSpLocks noChangeAspect="1"/>
          </p:cNvGrpSpPr>
          <p:nvPr userDrawn="1"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066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7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8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69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0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1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2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3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4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5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6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7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8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79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0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1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2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3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4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5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6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7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8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89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0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1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2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3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4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5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6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7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8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099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0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1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2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3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4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5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6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7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8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09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0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1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2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3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4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5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6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7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8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19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0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1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2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3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4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5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6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7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8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29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0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1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2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3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4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5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6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7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8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39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0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1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2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3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4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5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6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47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48" name="群組中 50"/>
          <p:cNvGrpSpPr>
            <a:grpSpLocks noChangeAspect="1"/>
          </p:cNvGrpSpPr>
          <p:nvPr userDrawn="1"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1149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0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1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2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3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4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5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6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7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8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59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0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1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2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3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4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5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/>
                </a:solidFill>
              </a:endParaRPr>
            </a:p>
          </p:txBody>
        </p:sp>
        <p:sp>
          <p:nvSpPr>
            <p:cNvPr id="1166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7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8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69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0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1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2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3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schemeClr val="accent6">
                    <a:lumMod val="75000"/>
                  </a:schemeClr>
                </a:solidFill>
              </a:endParaRPr>
            </a:p>
          </p:txBody>
        </p:sp>
        <p:sp>
          <p:nvSpPr>
            <p:cNvPr id="1174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5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6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177" name="群組中 5"/>
          <p:cNvGrpSpPr>
            <a:grpSpLocks noChangeAspect="1"/>
          </p:cNvGrpSpPr>
          <p:nvPr userDrawn="1"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1178" name="手繪多邊形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79" name="Oval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0" name="手繪多邊形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1" name="手繪多邊形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2" name="手繪多邊形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3" name="手繪多邊形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4" name="手繪多邊形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5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6" name="手繪多邊形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7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8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89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0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1" name="手繪多邊形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2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3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4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5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6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197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198" name="手繪多邊形 52"/>
          <p:cNvSpPr>
            <a:spLocks/>
          </p:cNvSpPr>
          <p:nvPr userDrawn="1"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/>
          </a:p>
        </p:txBody>
      </p:sp>
      <p:grpSp>
        <p:nvGrpSpPr>
          <p:cNvPr id="1199" name="群組中 29"/>
          <p:cNvGrpSpPr>
            <a:grpSpLocks noChangeAspect="1"/>
          </p:cNvGrpSpPr>
          <p:nvPr userDrawn="1"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1200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1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2" name="手繪多邊形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3" name="手繪多邊形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4" name="手繪多邊形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5" name="手繪多邊形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6" name="手繪多邊形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7" name="手繪多邊形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8" name="手繪多邊形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09" name="手繪多邊形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0" name="手繪多邊形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1" name="手繪多邊形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2" name="手繪多邊形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3" name="手繪多邊形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4" name="手繪多邊形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5" name="手繪多邊形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6" name="手繪多邊形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7" name="手繪多邊形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8" name="手繪多邊形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19" name="手繪多邊形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0" name="手繪多邊形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1" name="手繪多邊形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2" name="手繪多邊形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3" name="手繪多邊形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4" name="手繪多邊形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5" name="手繪多邊形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6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7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8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29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0" name="手繪多邊形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1" name="手繪多邊形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2" name="手繪多邊形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3" name="手繪多邊形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4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235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236" name="群組中 347"/>
          <p:cNvGrpSpPr/>
          <p:nvPr userDrawn="1"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1237" name="群組中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1263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4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5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6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7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8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9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0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1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2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3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4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5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6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7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8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79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0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1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2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3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4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5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6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7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8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89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0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1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2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3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4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5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6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7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8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99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0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1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2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3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4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5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6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7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8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309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8" name="群組中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1254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5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6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7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8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9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0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1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62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39" name="群組中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1247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8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9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0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1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2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53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  <p:grpSp>
          <p:nvGrpSpPr>
            <p:cNvPr id="1240" name="群組中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1241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2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3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4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5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  <p:sp>
            <p:nvSpPr>
              <p:cNvPr id="1246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/>
              </a:p>
            </p:txBody>
          </p:sp>
        </p:grpSp>
      </p:grpSp>
      <p:grpSp>
        <p:nvGrpSpPr>
          <p:cNvPr id="1310" name="群組中 52"/>
          <p:cNvGrpSpPr>
            <a:grpSpLocks noChangeAspect="1"/>
          </p:cNvGrpSpPr>
          <p:nvPr userDrawn="1"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1311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2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3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4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5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6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7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18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19" name="群組中 52"/>
          <p:cNvGrpSpPr>
            <a:grpSpLocks noChangeAspect="1"/>
          </p:cNvGrpSpPr>
          <p:nvPr userDrawn="1"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132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2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grpSp>
        <p:nvGrpSpPr>
          <p:cNvPr id="1328" name="群組中 66"/>
          <p:cNvGrpSpPr>
            <a:grpSpLocks noChangeAspect="1"/>
          </p:cNvGrpSpPr>
          <p:nvPr userDrawn="1"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1329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0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1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2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3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4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5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1336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1337" name="日期版面配置區 2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</p:spPr>
        <p:txBody>
          <a:bodyPr/>
          <a:lstStyle/>
          <a:p>
            <a:fld id="{9E583DDF-CA54-461A-A486-592D2374C532}" type="datetimeFigureOut">
              <a:rPr lang="en-US"/>
              <a:t>10/3/2022</a:t>
            </a:fld>
            <a:endParaRPr/>
          </a:p>
        </p:txBody>
      </p:sp>
      <p:sp>
        <p:nvSpPr>
          <p:cNvPr id="1338" name="頁尾版面配置區 3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</p:spPr>
        <p:txBody>
          <a:bodyPr/>
          <a:lstStyle/>
          <a:p>
            <a:endParaRPr/>
          </a:p>
        </p:txBody>
      </p:sp>
      <p:sp>
        <p:nvSpPr>
          <p:cNvPr id="1339" name="投影片編號版面配置區 4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</p:spPr>
        <p:txBody>
          <a:bodyPr/>
          <a:lstStyle/>
          <a:p>
            <a:fld id="{CA8D9AD5-F248-4919-864A-CFD76CC027D6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>
            <a:normAutofit/>
          </a:bodyPr>
          <a:lstStyle>
            <a:lvl1pPr latinLnBrk="0">
              <a:defRPr lang="zh-TW" sz="2000"/>
            </a:lvl1pPr>
            <a:lvl2pPr latinLnBrk="0">
              <a:defRPr lang="zh-TW" sz="1800"/>
            </a:lvl2pPr>
            <a:lvl3pPr latinLnBrk="0">
              <a:defRPr lang="zh-TW" sz="1600"/>
            </a:lvl3pPr>
            <a:lvl4pPr latinLnBrk="0">
              <a:defRPr lang="zh-TW" sz="1400"/>
            </a:lvl4pPr>
            <a:lvl5pPr latinLnBrk="0">
              <a:defRPr lang="zh-TW" sz="1400"/>
            </a:lvl5pPr>
            <a:lvl6pPr latinLnBrk="0">
              <a:defRPr lang="zh-TW" sz="1400"/>
            </a:lvl6pPr>
            <a:lvl7pPr latinLnBrk="0">
              <a:defRPr lang="zh-TW" sz="1400"/>
            </a:lvl7pPr>
            <a:lvl8pPr latinLnBrk="0">
              <a:defRPr lang="zh-TW" sz="1400"/>
            </a:lvl8pPr>
            <a:lvl9pPr latinLnBrk="0">
              <a:defRPr lang="zh-TW" sz="14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anchor="b">
            <a:normAutofit/>
          </a:bodyPr>
          <a:lstStyle>
            <a:lvl1pPr latinLnBrk="0">
              <a:defRPr lang="zh-TW" sz="3400" b="0"/>
            </a:lvl1pPr>
          </a:lstStyle>
          <a:p>
            <a:r>
              <a:rPr lang="zh-TW" altLang="en-US" smtClean="0"/>
              <a:t>按一下以編輯母片標題樣式</a:t>
            </a:r>
            <a:endParaRPr lang="zh-TW" dirty="0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>
            <a:normAutofit/>
          </a:bodyPr>
          <a:lstStyle>
            <a:lvl1pPr marL="0" indent="0" algn="ctr" latinLnBrk="0">
              <a:buNone/>
              <a:defRPr lang="zh-TW" sz="2000">
                <a:solidFill>
                  <a:schemeClr val="tx1"/>
                </a:solidFill>
              </a:defRPr>
            </a:lvl1pPr>
            <a:lvl2pPr marL="457200" indent="0" latinLnBrk="0">
              <a:buNone/>
              <a:defRPr lang="zh-TW" sz="2800"/>
            </a:lvl2pPr>
            <a:lvl3pPr marL="914400" indent="0" latinLnBrk="0">
              <a:buNone/>
              <a:defRPr lang="zh-TW" sz="2400"/>
            </a:lvl3pPr>
            <a:lvl4pPr marL="1371600" indent="0" latinLnBrk="0">
              <a:buNone/>
              <a:defRPr lang="zh-TW" sz="2000"/>
            </a:lvl4pPr>
            <a:lvl5pPr marL="1828800" indent="0" latinLnBrk="0">
              <a:buNone/>
              <a:defRPr lang="zh-TW" sz="2000"/>
            </a:lvl5pPr>
            <a:lvl6pPr marL="2286000" indent="0" latinLnBrk="0">
              <a:buNone/>
              <a:defRPr lang="zh-TW" sz="2000"/>
            </a:lvl6pPr>
            <a:lvl7pPr marL="2743200" indent="0" latinLnBrk="0">
              <a:buNone/>
              <a:defRPr lang="zh-TW" sz="2000"/>
            </a:lvl7pPr>
            <a:lvl8pPr marL="3200400" indent="0" latinLnBrk="0">
              <a:buNone/>
              <a:defRPr lang="zh-TW" sz="2000"/>
            </a:lvl8pPr>
            <a:lvl9pPr marL="3657600" indent="0" latinLnBrk="0">
              <a:buNone/>
              <a:defRPr lang="zh-TW" sz="2000"/>
            </a:lvl9pPr>
          </a:lstStyle>
          <a:p>
            <a:r>
              <a:rPr lang="zh-TW" altLang="en-US" smtClean="0"/>
              <a:t>按一下圖示以新增圖片</a:t>
            </a:r>
            <a:endParaRPr lang="zh-TW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>
            <a:normAutofit/>
          </a:bodyPr>
          <a:lstStyle>
            <a:lvl1pPr marL="0" indent="0" latinLnBrk="0">
              <a:spcBef>
                <a:spcPts val="1200"/>
              </a:spcBef>
              <a:buNone/>
              <a:defRPr lang="zh-TW" sz="1600"/>
            </a:lvl1pPr>
            <a:lvl2pPr marL="457200" indent="0" latinLnBrk="0">
              <a:buNone/>
              <a:defRPr lang="zh-TW" sz="1200"/>
            </a:lvl2pPr>
            <a:lvl3pPr marL="914400" indent="0" latinLnBrk="0">
              <a:buNone/>
              <a:defRPr lang="zh-TW" sz="1000"/>
            </a:lvl3pPr>
            <a:lvl4pPr marL="1371600" indent="0" latinLnBrk="0">
              <a:buNone/>
              <a:defRPr lang="zh-TW" sz="900"/>
            </a:lvl4pPr>
            <a:lvl5pPr marL="1828800" indent="0" latinLnBrk="0">
              <a:buNone/>
              <a:defRPr lang="zh-TW" sz="900"/>
            </a:lvl5pPr>
            <a:lvl6pPr marL="2286000" indent="0" latinLnBrk="0">
              <a:buNone/>
              <a:defRPr lang="zh-TW" sz="900"/>
            </a:lvl6pPr>
            <a:lvl7pPr marL="2743200" indent="0" latinLnBrk="0">
              <a:buNone/>
              <a:defRPr lang="zh-TW" sz="900"/>
            </a:lvl7pPr>
            <a:lvl8pPr marL="3200400" indent="0" latinLnBrk="0">
              <a:buNone/>
              <a:defRPr lang="zh-TW" sz="900"/>
            </a:lvl8pPr>
            <a:lvl9pPr marL="3657600" indent="0" latinLnBrk="0">
              <a:buNone/>
              <a:defRPr lang="zh-TW"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/>
          <a:lstStyle/>
          <a:p>
            <a:fld id="{9E583DDF-CA54-461A-A486-592D2374C532}" type="datetimeFigureOut">
              <a:t>2022/10/3</a:t>
            </a:fld>
            <a:endParaRPr lang="zh-TW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/>
          <a:lstStyle/>
          <a:p>
            <a:endParaRPr lang="zh-TW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/>
          <a:lstStyle/>
          <a:p>
            <a:fld id="{CA8D9AD5-F248-4919-864A-CFD76CC027D6}" type="slidenum">
              <a:t>‹#›</a:t>
            </a:fld>
            <a:endParaRPr lang="zh-TW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zh-TW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dirty="0"/>
              <a:t>按一下以編輯母片文字樣式</a:t>
            </a:r>
          </a:p>
          <a:p>
            <a:pPr lvl="1"/>
            <a:r>
              <a:rPr lang="zh-TW" dirty="0"/>
              <a:t>第二層</a:t>
            </a:r>
          </a:p>
          <a:p>
            <a:pPr lvl="2"/>
            <a:r>
              <a:rPr lang="zh-TW" dirty="0"/>
              <a:t>第三層</a:t>
            </a:r>
          </a:p>
          <a:p>
            <a:pPr lvl="3"/>
            <a:r>
              <a:rPr lang="zh-TW" dirty="0"/>
              <a:t>第四層</a:t>
            </a:r>
          </a:p>
          <a:p>
            <a:pPr lvl="4"/>
            <a:r>
              <a:rPr lang="zh-TW" dirty="0"/>
              <a:t>第五層</a:t>
            </a:r>
          </a:p>
        </p:txBody>
      </p:sp>
      <p:sp>
        <p:nvSpPr>
          <p:cNvPr id="134" name="手繪多邊形 50"/>
          <p:cNvSpPr>
            <a:spLocks/>
          </p:cNvSpPr>
          <p:nvPr userDrawn="1"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5" name="手繪多邊形 51"/>
          <p:cNvSpPr>
            <a:spLocks/>
          </p:cNvSpPr>
          <p:nvPr userDrawn="1"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36" name="手繪多邊形 51"/>
          <p:cNvSpPr>
            <a:spLocks/>
          </p:cNvSpPr>
          <p:nvPr userDrawn="1"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pSp>
        <p:nvGrpSpPr>
          <p:cNvPr id="137" name="群組中 66"/>
          <p:cNvGrpSpPr>
            <a:grpSpLocks noChangeAspect="1"/>
          </p:cNvGrpSpPr>
          <p:nvPr userDrawn="1"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38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39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0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1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2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3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4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5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46" name="群組中 18"/>
          <p:cNvGrpSpPr/>
          <p:nvPr userDrawn="1"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147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8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49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0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1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2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53" name="群組中 5"/>
          <p:cNvGrpSpPr>
            <a:grpSpLocks noChangeAspect="1"/>
          </p:cNvGrpSpPr>
          <p:nvPr userDrawn="1"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154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5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6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7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8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59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0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61" name="群組中 16"/>
          <p:cNvGrpSpPr>
            <a:grpSpLocks noChangeAspect="1"/>
          </p:cNvGrpSpPr>
          <p:nvPr userDrawn="1"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162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3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4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5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6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7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8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69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0" name="群組中 28"/>
          <p:cNvGrpSpPr>
            <a:grpSpLocks noChangeAspect="1"/>
          </p:cNvGrpSpPr>
          <p:nvPr userDrawn="1"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171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2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3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4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5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6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7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78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79" name="群組中 52"/>
          <p:cNvGrpSpPr>
            <a:grpSpLocks noChangeAspect="1"/>
          </p:cNvGrpSpPr>
          <p:nvPr userDrawn="1"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180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1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2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3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4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5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6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87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grpSp>
        <p:nvGrpSpPr>
          <p:cNvPr id="188" name="群組中 64"/>
          <p:cNvGrpSpPr>
            <a:grpSpLocks noChangeAspect="1"/>
          </p:cNvGrpSpPr>
          <p:nvPr userDrawn="1"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189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0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1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2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3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4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5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96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97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875776" y="6601968"/>
            <a:ext cx="96012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9E583DDF-CA54-461A-A486-592D2374C532}" type="datetimeFigureOut">
              <a:rPr lang="en-US" smtClean="0"/>
              <a:pPr/>
              <a:t>10/3/2022</a:t>
            </a:fld>
            <a:endParaRPr lang="en-US" dirty="0"/>
          </a:p>
        </p:txBody>
      </p:sp>
      <p:sp>
        <p:nvSpPr>
          <p:cNvPr id="198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 cap="none" baseline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199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5" r:id="rId12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lang="zh-TW" sz="3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6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lang="zh-TW" sz="1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lang="zh-TW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lang="zh-TW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936">
          <p15:clr>
            <a:srgbClr val="F26B43"/>
          </p15:clr>
        </p15:guide>
        <p15:guide id="3" pos="3840">
          <p15:clr>
            <a:srgbClr val="F26B43"/>
          </p15:clr>
        </p15:guide>
        <p15:guide id="4" orient="horz" pos="3552">
          <p15:clr>
            <a:srgbClr val="F26B43"/>
          </p15:clr>
        </p15:guide>
        <p15:guide id="5" pos="6720">
          <p15:clr>
            <a:srgbClr val="F26B43"/>
          </p15:clr>
        </p15:guide>
        <p15:guide id="6" pos="96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1271894"/>
          </a:xfrm>
        </p:spPr>
        <p:txBody>
          <a:bodyPr>
            <a:normAutofit/>
          </a:bodyPr>
          <a:lstStyle/>
          <a:p>
            <a:r>
              <a:rPr lang="zh-TW" altLang="en-US" sz="6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搶救</a:t>
            </a:r>
            <a:r>
              <a:rPr lang="en-US" altLang="zh-TW" sz="6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3C</a:t>
            </a:r>
            <a:r>
              <a:rPr lang="zh-TW" altLang="en-US" sz="6000" b="1" dirty="0">
                <a:ln w="12700">
                  <a:solidFill>
                    <a:schemeClr val="tx2">
                      <a:lumMod val="75000"/>
                    </a:schemeClr>
                  </a:solidFill>
                  <a:prstDash val="solid"/>
                </a:ln>
                <a:pattFill prst="dkUpDiag">
                  <a:fgClr>
                    <a:schemeClr val="tx2"/>
                  </a:fgClr>
                  <a:bgClr>
                    <a:schemeClr val="tx2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tx2">
                      <a:lumMod val="75000"/>
                    </a:schemeClr>
                  </a:outerShdw>
                </a:effectLst>
              </a:rPr>
              <a:t>惡視力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subTitle" idx="1"/>
          </p:nvPr>
        </p:nvSpPr>
        <p:spPr>
          <a:xfrm rot="10800000" flipV="1">
            <a:off x="3586549" y="1766577"/>
            <a:ext cx="7143509" cy="5083873"/>
          </a:xfrm>
        </p:spPr>
        <p:txBody>
          <a:bodyPr>
            <a:normAutofit/>
          </a:bodyPr>
          <a:lstStyle/>
          <a:p>
            <a:pPr lvl="0"/>
            <a:r>
              <a:rPr lang="zh-TW" altLang="en-US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tx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護眼有一套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3988" y="1790856"/>
            <a:ext cx="1981372" cy="1408298"/>
          </a:xfrm>
          <a:prstGeom prst="rect">
            <a:avLst/>
          </a:prstGeom>
        </p:spPr>
      </p:pic>
      <p:pic>
        <p:nvPicPr>
          <p:cNvPr id="6" name="圖片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36980" y="2678171"/>
            <a:ext cx="2042337" cy="34872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6799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463820" y="0"/>
            <a:ext cx="9133730" cy="1233424"/>
          </a:xfrm>
        </p:spPr>
        <p:txBody>
          <a:bodyPr>
            <a:normAutofit/>
          </a:bodyPr>
          <a:lstStyle/>
          <a:p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限時使用</a:t>
            </a:r>
            <a:r>
              <a:rPr lang="en-US" altLang="zh-TW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3C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979931" y="1267098"/>
            <a:ext cx="9134856" cy="4280264"/>
          </a:xfrm>
        </p:spPr>
        <p:txBody>
          <a:bodyPr>
            <a:normAutofit/>
          </a:bodyPr>
          <a:lstStyle/>
          <a:p>
            <a:pPr lvl="8"/>
            <a:r>
              <a:rPr lang="zh-TW" altLang="en-US" sz="3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打電腦、看電視、滑手機等，每天使用少於</a:t>
            </a:r>
            <a:r>
              <a:rPr lang="en-US" altLang="zh-TW" sz="3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2</a:t>
            </a:r>
            <a:r>
              <a:rPr lang="zh-TW" altLang="en-US" sz="34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小時</a:t>
            </a:r>
          </a:p>
          <a:p>
            <a:pPr lvl="0"/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使用</a:t>
            </a:r>
            <a:r>
              <a:rPr lang="en-US" altLang="zh-TW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30</a:t>
            </a:r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分鐘，休息</a:t>
            </a:r>
            <a:r>
              <a:rPr lang="en-US" altLang="zh-TW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10</a:t>
            </a:r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分鐘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14767" y="3276548"/>
            <a:ext cx="6431837" cy="23044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6514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光線要充足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/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燈光充足、不閃爍</a:t>
            </a:r>
          </a:p>
          <a:p>
            <a:pPr lvl="0"/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不關燈或在昏暗環境使用</a:t>
            </a:r>
            <a:r>
              <a:rPr lang="en-US" altLang="zh-TW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3</a:t>
            </a:r>
            <a:r>
              <a:rPr lang="zh-TW" altLang="en-US" sz="40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Ｃ，對比變強很傷眼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61906" y="3455478"/>
            <a:ext cx="3657917" cy="19325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268592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 smtClean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戶外活動不可少</a:t>
            </a:r>
            <a:endParaRPr lang="zh-TW" altLang="en-US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多接觸大自然，多看遠方，可預防近視</a:t>
            </a:r>
          </a:p>
          <a:p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	每天戶外運動，最少</a:t>
            </a:r>
            <a:r>
              <a:rPr lang="en-US" altLang="zh-TW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1</a:t>
            </a:r>
            <a:r>
              <a:rPr lang="zh-TW" altLang="en-US" sz="2800" b="1" dirty="0">
                <a:ln w="9525">
                  <a:solidFill>
                    <a:schemeClr val="bg1"/>
                  </a:solidFill>
                  <a:prstDash val="solid"/>
                </a:ln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</a:rPr>
              <a:t>小時</a:t>
            </a:r>
            <a:endParaRPr lang="zh-TW" altLang="en-US" sz="2800" b="1" dirty="0">
              <a:ln w="9525">
                <a:solidFill>
                  <a:schemeClr val="bg1"/>
                </a:solidFill>
                <a:prstDash val="solid"/>
              </a:ln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8004" y="2547862"/>
            <a:ext cx="7080693" cy="3866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28373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400">
        <p14:doors dir="vert"/>
        <p:sndAc>
          <p:stSnd>
            <p:snd r:embed="rId2" name="explode.wav"/>
          </p:stSnd>
        </p:sndAc>
      </p:transition>
    </mc:Choice>
    <mc:Fallback>
      <p:transition spd="slow">
        <p:fade/>
        <p:sndAc>
          <p:stSnd>
            <p:snd r:embed="rId2" name="explode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Back to School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簡報2" id="{55E76C83-FADF-458B-8409-48A09E364997}" vid="{0E5C0F09-D937-4F6E-8E46-887B2235E1A6}"/>
    </a:ext>
  </a:extLst>
</a:theme>
</file>

<file path=ppt/theme/theme2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Back_to_School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57000"/>
                <a:satMod val="101000"/>
              </a:schemeClr>
            </a:gs>
            <a:gs pos="50000">
              <a:schemeClr val="phClr">
                <a:lumMod val="137000"/>
                <a:satMod val="103000"/>
              </a:schemeClr>
            </a:gs>
            <a:gs pos="100000">
              <a:schemeClr val="phClr">
                <a:lumMod val="115000"/>
                <a:satMod val="109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18000"/>
              </a:schemeClr>
            </a:gs>
            <a:gs pos="50000">
              <a:schemeClr val="phClr">
                <a:satMod val="89000"/>
                <a:lumMod val="91000"/>
              </a:schemeClr>
            </a:gs>
            <a:gs pos="100000">
              <a:schemeClr val="phClr">
                <a:lumMod val="6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atMod val="100000"/>
                <a:shade val="0"/>
              </a:schemeClr>
            </a:gs>
            <a:gs pos="0">
              <a:scrgbClr r="0" g="0" b="0"/>
            </a:gs>
            <a:gs pos="100000">
              <a:schemeClr val="phClr">
                <a:shade val="100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73485788-A8A7-4A59-A508-5F918119F4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ch2範本_有趣的秋季簡報</Template>
  <TotalTime>0</TotalTime>
  <Words>76</Words>
  <Application>Microsoft Office PowerPoint</Application>
  <PresentationFormat>寬螢幕</PresentationFormat>
  <Paragraphs>11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微軟正黑體</vt:lpstr>
      <vt:lpstr>新細明體</vt:lpstr>
      <vt:lpstr>Arial</vt:lpstr>
      <vt:lpstr>Cambria</vt:lpstr>
      <vt:lpstr>Back to School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cp:lastModifiedBy/>
  <cp:revision>1</cp:revision>
  <dcterms:created xsi:type="dcterms:W3CDTF">2022-09-13T05:58:59Z</dcterms:created>
  <dcterms:modified xsi:type="dcterms:W3CDTF">2022-10-03T06:10:14Z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TC028952699991</vt:lpwstr>
  </property>
</Properties>
</file>