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E034-E4B4-4346-8EF1-B268CA31AFB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E2E-BB01-4847-B8FA-D26AD2EDDE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422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1271894"/>
          </a:xfrm>
        </p:spPr>
        <p:txBody>
          <a:bodyPr>
            <a:normAutofit/>
          </a:bodyPr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 rot="10800000" flipV="1">
            <a:off x="3586549" y="1766577"/>
            <a:ext cx="7143509" cy="5083873"/>
          </a:xfrm>
        </p:spPr>
        <p:txBody>
          <a:bodyPr>
            <a:normAutofit/>
          </a:bodyPr>
          <a:lstStyle/>
          <a:p>
            <a:pPr lvl="0"/>
            <a:r>
              <a:rPr lang="zh-TW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2880626" y="2495005"/>
            <a:ext cx="6430748" cy="2302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67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8886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限時使用</a:t>
            </a:r>
            <a:r>
              <a:rPr lang="en-US" altLang="zh-TW" sz="4000" dirty="0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9931" y="1267098"/>
            <a:ext cx="9134856" cy="4280264"/>
          </a:xfrm>
        </p:spPr>
        <p:txBody>
          <a:bodyPr>
            <a:normAutofit/>
          </a:bodyPr>
          <a:lstStyle/>
          <a:p>
            <a:pPr lvl="8"/>
            <a:r>
              <a:rPr lang="zh-TW" altLang="en-US" sz="3400" dirty="0"/>
              <a:t>打電腦、看電視、滑手機等，每天使用少於</a:t>
            </a:r>
            <a:r>
              <a:rPr lang="en-US" altLang="zh-TW" sz="3400" dirty="0"/>
              <a:t>2</a:t>
            </a:r>
            <a:r>
              <a:rPr lang="zh-TW" altLang="en-US" sz="3400" dirty="0"/>
              <a:t>小時</a:t>
            </a:r>
          </a:p>
          <a:p>
            <a:pPr lvl="0"/>
            <a:r>
              <a:rPr lang="zh-TW" altLang="en-US" sz="4000" dirty="0"/>
              <a:t>使用</a:t>
            </a:r>
            <a:r>
              <a:rPr lang="en-US" altLang="zh-TW" sz="4000" dirty="0"/>
              <a:t>30</a:t>
            </a:r>
            <a:r>
              <a:rPr lang="zh-TW" altLang="en-US" sz="4000" dirty="0"/>
              <a:t>分鐘，休息</a:t>
            </a:r>
            <a:r>
              <a:rPr lang="en-US" altLang="zh-TW" sz="4000" dirty="0"/>
              <a:t>10</a:t>
            </a:r>
            <a:r>
              <a:rPr lang="zh-TW" altLang="en-US" sz="40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715">
            <a:off x="6609910" y="2909595"/>
            <a:ext cx="3729761" cy="28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5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光線要充足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燈光充足、不閃爍</a:t>
            </a:r>
          </a:p>
          <a:p>
            <a:r>
              <a:rPr lang="zh-TW" altLang="en-US" dirty="0"/>
              <a:t>	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569" y="2886891"/>
            <a:ext cx="7080693" cy="364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374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000" dirty="0"/>
              <a:t>戶外活動不可少</a:t>
            </a:r>
            <a:endParaRPr lang="zh-TW" altLang="en-US" sz="40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4000" dirty="0"/>
              <a:t>多接觸大自然，多看遠方，可預防近視</a:t>
            </a:r>
          </a:p>
          <a:p>
            <a:pPr lvl="0"/>
            <a:r>
              <a:rPr lang="zh-TW" altLang="en-US" sz="4000" dirty="0"/>
              <a:t>	每天戶外運動，最少</a:t>
            </a:r>
            <a:r>
              <a:rPr lang="en-US" altLang="zh-TW" sz="4000" dirty="0"/>
              <a:t>1</a:t>
            </a:r>
            <a:r>
              <a:rPr lang="zh-TW" altLang="en-US" sz="4000" dirty="0"/>
              <a:t>小時多接觸大自然，多看遠方，可預防近視</a:t>
            </a:r>
          </a:p>
          <a:p>
            <a:pPr lvl="0"/>
            <a:r>
              <a:rPr lang="zh-TW" altLang="en-US" sz="4000" dirty="0"/>
              <a:t>	</a:t>
            </a:r>
            <a:endParaRPr lang="zh-TW" altLang="en-US" sz="4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67" y="3562350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68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90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 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2022-10-03T06:10:13Z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