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TI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AE7DD5-3782-4504-BBD4-53DFAEC1305B}" type="datetimeFigureOut">
              <a:rPr lang="zh-TW" altLang="en-US" smtClean="0"/>
              <a:t>2022/9/23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4103E0-AC5B-4DBE-852B-24A27502477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761937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AE7DD5-3782-4504-BBD4-53DFAEC1305B}" type="datetimeFigureOut">
              <a:rPr lang="zh-TW" altLang="en-US" smtClean="0"/>
              <a:t>2022/9/23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4103E0-AC5B-4DBE-852B-24A27502477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204241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AE7DD5-3782-4504-BBD4-53DFAEC1305B}" type="datetimeFigureOut">
              <a:rPr lang="zh-TW" altLang="en-US" smtClean="0"/>
              <a:t>2022/9/23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4103E0-AC5B-4DBE-852B-24A27502477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3562077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AE7DD5-3782-4504-BBD4-53DFAEC1305B}" type="datetimeFigureOut">
              <a:rPr lang="zh-TW" altLang="en-US" smtClean="0"/>
              <a:t>2022/9/23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4103E0-AC5B-4DBE-852B-24A275024779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32768232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AE7DD5-3782-4504-BBD4-53DFAEC1305B}" type="datetimeFigureOut">
              <a:rPr lang="zh-TW" altLang="en-US" smtClean="0"/>
              <a:t>2022/9/23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4103E0-AC5B-4DBE-852B-24A27502477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7250105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AE7DD5-3782-4504-BBD4-53DFAEC1305B}" type="datetimeFigureOut">
              <a:rPr lang="zh-TW" altLang="en-US" smtClean="0"/>
              <a:t>2022/9/23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4103E0-AC5B-4DBE-852B-24A27502477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5184425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圖片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AE7DD5-3782-4504-BBD4-53DFAEC1305B}" type="datetimeFigureOut">
              <a:rPr lang="zh-TW" altLang="en-US" smtClean="0"/>
              <a:t>2022/9/23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4103E0-AC5B-4DBE-852B-24A27502477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8234295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AE7DD5-3782-4504-BBD4-53DFAEC1305B}" type="datetimeFigureOut">
              <a:rPr lang="zh-TW" altLang="en-US" smtClean="0"/>
              <a:t>2022/9/23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4103E0-AC5B-4DBE-852B-24A27502477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6259074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AE7DD5-3782-4504-BBD4-53DFAEC1305B}" type="datetimeFigureOut">
              <a:rPr lang="zh-TW" altLang="en-US" smtClean="0"/>
              <a:t>2022/9/23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4103E0-AC5B-4DBE-852B-24A27502477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090072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AE7DD5-3782-4504-BBD4-53DFAEC1305B}" type="datetimeFigureOut">
              <a:rPr lang="zh-TW" altLang="en-US" smtClean="0"/>
              <a:t>2022/9/23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4103E0-AC5B-4DBE-852B-24A27502477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621679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AE7DD5-3782-4504-BBD4-53DFAEC1305B}" type="datetimeFigureOut">
              <a:rPr lang="zh-TW" altLang="en-US" smtClean="0"/>
              <a:t>2022/9/23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4103E0-AC5B-4DBE-852B-24A27502477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77758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AE7DD5-3782-4504-BBD4-53DFAEC1305B}" type="datetimeFigureOut">
              <a:rPr lang="zh-TW" altLang="en-US" smtClean="0"/>
              <a:t>2022/9/23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4103E0-AC5B-4DBE-852B-24A27502477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205077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AE7DD5-3782-4504-BBD4-53DFAEC1305B}" type="datetimeFigureOut">
              <a:rPr lang="zh-TW" altLang="en-US" smtClean="0"/>
              <a:t>2022/9/23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4103E0-AC5B-4DBE-852B-24A27502477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060102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AE7DD5-3782-4504-BBD4-53DFAEC1305B}" type="datetimeFigureOut">
              <a:rPr lang="zh-TW" altLang="en-US" smtClean="0"/>
              <a:t>2022/9/23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4103E0-AC5B-4DBE-852B-24A27502477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237831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AE7DD5-3782-4504-BBD4-53DFAEC1305B}" type="datetimeFigureOut">
              <a:rPr lang="zh-TW" altLang="en-US" smtClean="0"/>
              <a:t>2022/9/23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4103E0-AC5B-4DBE-852B-24A27502477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25250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AE7DD5-3782-4504-BBD4-53DFAEC1305B}" type="datetimeFigureOut">
              <a:rPr lang="zh-TW" altLang="en-US" smtClean="0"/>
              <a:t>2022/9/23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4103E0-AC5B-4DBE-852B-24A27502477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657289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AE7DD5-3782-4504-BBD4-53DFAEC1305B}" type="datetimeFigureOut">
              <a:rPr lang="zh-TW" altLang="en-US" smtClean="0"/>
              <a:t>2022/9/23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4103E0-AC5B-4DBE-852B-24A27502477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564425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CCAE7DD5-3782-4504-BBD4-53DFAEC1305B}" type="datetimeFigureOut">
              <a:rPr lang="zh-TW" altLang="en-US" smtClean="0"/>
              <a:t>2022/9/23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104103E0-AC5B-4DBE-852B-24A27502477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636070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  <p:sldLayoutId id="2147483744" r:id="rId12"/>
    <p:sldLayoutId id="2147483745" r:id="rId13"/>
    <p:sldLayoutId id="2147483746" r:id="rId14"/>
    <p:sldLayoutId id="2147483747" r:id="rId15"/>
    <p:sldLayoutId id="2147483748" r:id="rId16"/>
    <p:sldLayoutId id="2147483749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TIF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583474" y="1597614"/>
            <a:ext cx="5360126" cy="1263152"/>
          </a:xfrm>
        </p:spPr>
        <p:txBody>
          <a:bodyPr/>
          <a:lstStyle/>
          <a:p>
            <a:r>
              <a:rPr lang="zh-TW" altLang="en-US" dirty="0" smtClean="0">
                <a:solidFill>
                  <a:schemeClr val="accent6">
                    <a:lumMod val="75000"/>
                  </a:schemeClr>
                </a:solidFill>
              </a:rPr>
              <a:t>我喜歡浮潛</a:t>
            </a:r>
            <a:endParaRPr lang="zh-TW" altLang="en-US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825136" y="3703552"/>
            <a:ext cx="4876801" cy="1286691"/>
          </a:xfrm>
        </p:spPr>
        <p:txBody>
          <a:bodyPr/>
          <a:lstStyle/>
          <a:p>
            <a:r>
              <a:rPr lang="zh-TW" altLang="en-US" dirty="0" smtClean="0">
                <a:solidFill>
                  <a:srgbClr val="00B050"/>
                </a:solidFill>
              </a:rPr>
              <a:t>今年暑假我跟家人到北海岸</a:t>
            </a:r>
            <a:endParaRPr lang="en-US" altLang="zh-TW" dirty="0" smtClean="0">
              <a:solidFill>
                <a:srgbClr val="00B050"/>
              </a:solidFill>
            </a:endParaRPr>
          </a:p>
          <a:p>
            <a:r>
              <a:rPr lang="zh-TW" altLang="en-US" dirty="0" smtClean="0">
                <a:solidFill>
                  <a:srgbClr val="00B050"/>
                </a:solidFill>
              </a:rPr>
              <a:t>玩水時看到許多</a:t>
            </a:r>
            <a:r>
              <a:rPr lang="zh-TW" altLang="en-US" dirty="0" smtClean="0">
                <a:solidFill>
                  <a:srgbClr val="FF0000"/>
                </a:solidFill>
              </a:rPr>
              <a:t>熱</a:t>
            </a:r>
            <a:r>
              <a:rPr lang="zh-TW" altLang="en-US" dirty="0" smtClean="0">
                <a:solidFill>
                  <a:srgbClr val="FFC000"/>
                </a:solidFill>
              </a:rPr>
              <a:t>帶</a:t>
            </a:r>
            <a:r>
              <a:rPr lang="zh-TW" altLang="en-US" dirty="0" smtClean="0">
                <a:solidFill>
                  <a:srgbClr val="FF66FF"/>
                </a:solidFill>
              </a:rPr>
              <a:t>魚</a:t>
            </a:r>
            <a:endParaRPr lang="zh-TW" altLang="en-US" dirty="0">
              <a:solidFill>
                <a:srgbClr val="FF66FF"/>
              </a:solidFill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24827">
            <a:off x="6671331" y="3490807"/>
            <a:ext cx="2149494" cy="1712183"/>
          </a:xfrm>
          <a:prstGeom prst="rect">
            <a:avLst/>
          </a:prstGeom>
        </p:spPr>
      </p:pic>
      <p:pic>
        <p:nvPicPr>
          <p:cNvPr id="5" name="圖片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40784" y="0"/>
            <a:ext cx="6051216" cy="28607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5288288"/>
      </p:ext>
    </p:extLst>
  </p:cSld>
  <p:clrMapOvr>
    <a:masterClrMapping/>
  </p:clrMapOvr>
</p:sld>
</file>

<file path=ppt/theme/theme1.xml><?xml version="1.0" encoding="utf-8"?>
<a:theme xmlns:a="http://schemas.openxmlformats.org/drawingml/2006/main" name="小水滴">
  <a:themeElements>
    <a:clrScheme name="小水滴">
      <a:dk1>
        <a:sysClr val="windowText" lastClr="000000"/>
      </a:dk1>
      <a:lt1>
        <a:sysClr val="window" lastClr="FFFFFF"/>
      </a:lt1>
      <a:dk2>
        <a:srgbClr val="1C647B"/>
      </a:dk2>
      <a:lt2>
        <a:srgbClr val="98B7D3"/>
      </a:lt2>
      <a:accent1>
        <a:srgbClr val="274FA4"/>
      </a:accent1>
      <a:accent2>
        <a:srgbClr val="48A8D0"/>
      </a:accent2>
      <a:accent3>
        <a:srgbClr val="53B18F"/>
      </a:accent3>
      <a:accent4>
        <a:srgbClr val="D78D38"/>
      </a:accent4>
      <a:accent5>
        <a:srgbClr val="BA3F51"/>
      </a:accent5>
      <a:accent6>
        <a:srgbClr val="AE52D9"/>
      </a:accent6>
      <a:hlink>
        <a:srgbClr val="2AA2DA"/>
      </a:hlink>
      <a:folHlink>
        <a:srgbClr val="76A3B8"/>
      </a:folHlink>
    </a:clrScheme>
    <a:fontScheme name="小水滴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小水滴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92000"/>
                <a:satMod val="180000"/>
                <a:lumMod val="114000"/>
              </a:schemeClr>
            </a:gs>
            <a:gs pos="100000">
              <a:schemeClr val="phClr">
                <a:shade val="92000"/>
                <a:satMod val="170000"/>
                <a:lumMod val="96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DEB094D4-7FD8-4F86-93D5-B0F1341EF58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小水滴</Template>
  <TotalTime>36</TotalTime>
  <Words>17</Words>
  <Application>Microsoft Office PowerPoint</Application>
  <PresentationFormat>寬螢幕</PresentationFormat>
  <Paragraphs>3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3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5" baseType="lpstr">
      <vt:lpstr>Tw Cen MT</vt:lpstr>
      <vt:lpstr>新細明體</vt:lpstr>
      <vt:lpstr>Arial</vt:lpstr>
      <vt:lpstr>小水滴</vt:lpstr>
      <vt:lpstr>我喜歡浮潛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我喜歡浮潛</dc:title>
  <dc:creator>Windows 使用者</dc:creator>
  <cp:lastModifiedBy>Windows 使用者</cp:lastModifiedBy>
  <cp:revision>6</cp:revision>
  <dcterms:created xsi:type="dcterms:W3CDTF">2022-09-12T05:58:19Z</dcterms:created>
  <dcterms:modified xsi:type="dcterms:W3CDTF">2022-09-23T02:57:08Z</dcterms:modified>
</cp:coreProperties>
</file>