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225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3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04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602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740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296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00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5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04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77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44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67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69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70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03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69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39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D00792-1ABD-44C1-85AC-86E336E11399}" type="datetimeFigureOut">
              <a:rPr lang="zh-TW" altLang="en-US" smtClean="0"/>
              <a:t>2022/9/23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84ECF8-C880-4427-A1A5-044333AADA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125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40924" y="240430"/>
            <a:ext cx="3657600" cy="86214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我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喜歡</a:t>
            </a:r>
            <a:r>
              <a:rPr lang="zh-TW" altLang="en-US" dirty="0" smtClean="0">
                <a:solidFill>
                  <a:srgbClr val="FF0000"/>
                </a:solidFill>
              </a:rPr>
              <a:t>甜點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83192" y="1353779"/>
            <a:ext cx="2403565" cy="161979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我每個周末都在</a:t>
            </a:r>
            <a:r>
              <a:rPr lang="zh-TW" altLang="en-US" dirty="0" smtClean="0">
                <a:solidFill>
                  <a:srgbClr val="00B0F0"/>
                </a:solidFill>
              </a:rPr>
              <a:t>吃</a:t>
            </a:r>
            <a:r>
              <a:rPr lang="zh-TW" altLang="en-US" dirty="0" smtClean="0">
                <a:solidFill>
                  <a:srgbClr val="FF0000"/>
                </a:solidFill>
              </a:rPr>
              <a:t>甜</a:t>
            </a:r>
            <a:r>
              <a:rPr lang="zh-TW" altLang="en-US" dirty="0">
                <a:solidFill>
                  <a:srgbClr val="FF0000"/>
                </a:solidFill>
              </a:rPr>
              <a:t>點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00B0F0"/>
                </a:solidFill>
              </a:rPr>
              <a:t>我</a:t>
            </a:r>
            <a:r>
              <a:rPr lang="zh-TW" altLang="en-US" dirty="0" smtClean="0">
                <a:solidFill>
                  <a:srgbClr val="00B0F0"/>
                </a:solidFill>
              </a:rPr>
              <a:t>覺得</a:t>
            </a:r>
            <a:r>
              <a:rPr lang="zh-TW" altLang="en-US" dirty="0" smtClean="0">
                <a:solidFill>
                  <a:srgbClr val="FF0000"/>
                </a:solidFill>
              </a:rPr>
              <a:t>甜</a:t>
            </a:r>
            <a:r>
              <a:rPr lang="zh-TW" altLang="en-US" dirty="0">
                <a:solidFill>
                  <a:srgbClr val="FF0000"/>
                </a:solidFill>
              </a:rPr>
              <a:t>點</a:t>
            </a:r>
            <a:r>
              <a:rPr lang="zh-TW" altLang="en-US" dirty="0" smtClean="0">
                <a:solidFill>
                  <a:srgbClr val="00B0F0"/>
                </a:solidFill>
              </a:rPr>
              <a:t>很</a:t>
            </a:r>
            <a:r>
              <a:rPr lang="zh-TW" altLang="en-US" dirty="0" smtClean="0">
                <a:solidFill>
                  <a:srgbClr val="FFFF00"/>
                </a:solidFill>
              </a:rPr>
              <a:t>好吃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r>
              <a:rPr lang="zh-TW" altLang="en-US" dirty="0" smtClean="0">
                <a:solidFill>
                  <a:srgbClr val="00B0F0"/>
                </a:solidFill>
              </a:rPr>
              <a:t>但是</a:t>
            </a:r>
            <a:r>
              <a:rPr lang="zh-TW" altLang="en-US" dirty="0" smtClean="0">
                <a:solidFill>
                  <a:srgbClr val="00B050"/>
                </a:solidFill>
              </a:rPr>
              <a:t>常常被罵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r>
              <a:rPr lang="zh-TW" altLang="en-US" dirty="0" smtClean="0">
                <a:solidFill>
                  <a:srgbClr val="00B0F0"/>
                </a:solidFill>
              </a:rPr>
              <a:t>所以</a:t>
            </a:r>
            <a:r>
              <a:rPr lang="zh-TW" altLang="en-US" dirty="0" smtClean="0">
                <a:solidFill>
                  <a:srgbClr val="FFFFFF"/>
                </a:solidFill>
              </a:rPr>
              <a:t>常常要去看牙醫</a:t>
            </a:r>
            <a:endParaRPr lang="en-US" altLang="zh-TW" dirty="0" smtClean="0">
              <a:solidFill>
                <a:srgbClr val="FFFFFF"/>
              </a:solidFill>
            </a:endParaRPr>
          </a:p>
          <a:p>
            <a:endParaRPr lang="en-US" altLang="zh-TW" dirty="0" smtClean="0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79" y="186579"/>
            <a:ext cx="4047309" cy="3007289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39" y="3319051"/>
            <a:ext cx="4464449" cy="3323411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" y="197248"/>
            <a:ext cx="4176056" cy="2776326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40" y="3149336"/>
            <a:ext cx="2724638" cy="3493126"/>
          </a:xfrm>
          <a:prstGeom prst="rect">
            <a:avLst/>
          </a:prstGeom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8" y="3275517"/>
            <a:ext cx="4161681" cy="32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天體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TM03457452[[fn=天體]]</Template>
  <TotalTime>40</TotalTime>
  <Words>26</Words>
  <Application>Microsoft Office PowerPoint</Application>
  <PresentationFormat>寬螢幕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天體</vt:lpstr>
      <vt:lpstr>我喜歡甜點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我喜歡糖果</dc:title>
  <dc:creator>Windows 使用者</dc:creator>
  <cp:lastModifiedBy>Windows 使用者</cp:lastModifiedBy>
  <cp:revision>6</cp:revision>
  <dcterms:created xsi:type="dcterms:W3CDTF">2022-09-12T06:02:12Z</dcterms:created>
  <dcterms:modified xsi:type="dcterms:W3CDTF">2022-09-23T03:05:12Z</dcterms:modified>
</cp:coreProperties>
</file>