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5FC6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3695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54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647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416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0459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6197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332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809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47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44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27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71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50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84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04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41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345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B03E8BC-F3A3-40D1-B3C6-F17C1CDE302E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5191E79-E4BF-4594-8991-F2E8F744D4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3462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1" y="3317966"/>
            <a:ext cx="2708366" cy="191996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我</a:t>
            </a:r>
            <a:r>
              <a:rPr lang="zh-TW" alt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喜歡</a:t>
            </a:r>
            <a:r>
              <a:rPr lang="zh-TW" altLang="en-US" dirty="0" smtClean="0">
                <a:solidFill>
                  <a:srgbClr val="CC0099"/>
                </a:solidFill>
              </a:rPr>
              <a:t>舞</a:t>
            </a:r>
            <a:r>
              <a:rPr lang="zh-TW" alt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蹈</a:t>
            </a:r>
            <a:endParaRPr lang="zh-TW" alt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1" y="3958046"/>
            <a:ext cx="3048000" cy="1299753"/>
          </a:xfrm>
        </p:spPr>
        <p:txBody>
          <a:bodyPr/>
          <a:lstStyle/>
          <a:p>
            <a:r>
              <a:rPr lang="zh-TW" altLang="en-US" dirty="0" smtClean="0"/>
              <a:t>    </a:t>
            </a:r>
            <a:r>
              <a:rPr lang="zh-TW" alt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我很喜歡老師</a:t>
            </a:r>
            <a:endParaRPr lang="zh-TW" alt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799" y="2812947"/>
            <a:ext cx="2516031" cy="341461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4056">
            <a:off x="6197600" y="3588458"/>
            <a:ext cx="1702147" cy="2671424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997220" flipV="1">
            <a:off x="4853447" y="1300650"/>
            <a:ext cx="2358450" cy="2175670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3946">
            <a:off x="4459137" y="3160854"/>
            <a:ext cx="1936606" cy="303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359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39</TotalTime>
  <Words>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我喜歡舞蹈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我喜歡舞蹈</dc:title>
  <dc:creator>Windows 使用者</dc:creator>
  <cp:lastModifiedBy>Windows 使用者</cp:lastModifiedBy>
  <cp:revision>6</cp:revision>
  <dcterms:created xsi:type="dcterms:W3CDTF">2022-09-12T06:02:18Z</dcterms:created>
  <dcterms:modified xsi:type="dcterms:W3CDTF">2022-09-23T03:06:24Z</dcterms:modified>
</cp:coreProperties>
</file>