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912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78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60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013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876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388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394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728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21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092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4332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04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998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199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81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091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0818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74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9889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088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730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81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92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36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225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7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12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926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38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36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93F9D6-7C64-4CB7-BEBB-1608C31B796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4080F90-889B-4DCD-B4D7-A4A7B68EFD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52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47765" y="1253344"/>
            <a:ext cx="6130835" cy="135853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我喜歡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游泳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896113"/>
            <a:ext cx="9144000" cy="314814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我每個</a:t>
            </a:r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星期日</a:t>
            </a:r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都會去</a:t>
            </a:r>
            <a:r>
              <a:rPr lang="zh-TW" altLang="en-US" sz="3600" dirty="0" smtClean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游泳</a:t>
            </a:r>
            <a:endParaRPr lang="en-US" altLang="zh-TW" sz="3600" dirty="0" smtClean="0">
              <a:solidFill>
                <a:schemeClr val="accent1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我覺得</a:t>
            </a:r>
            <a:r>
              <a:rPr lang="zh-TW" altLang="en-US" sz="3600" dirty="0" smtClean="0">
                <a:solidFill>
                  <a:schemeClr val="accent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很好玩</a:t>
            </a:r>
            <a:endParaRPr lang="en-US" altLang="zh-TW" sz="3600" dirty="0" smtClean="0">
              <a:solidFill>
                <a:schemeClr val="accent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3600" dirty="0" smtClean="0">
                <a:solidFill>
                  <a:srgbClr val="FF3399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sz="3600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很開</a:t>
            </a:r>
            <a:r>
              <a:rPr lang="zh-TW" altLang="en-US" sz="36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心</a:t>
            </a:r>
          </a:p>
        </p:txBody>
      </p:sp>
      <p:pic>
        <p:nvPicPr>
          <p:cNvPr id="22" name="圖片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21" y="4190773"/>
            <a:ext cx="2952213" cy="2306846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5" y="1084218"/>
            <a:ext cx="2436730" cy="2183197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616" y="5378726"/>
            <a:ext cx="1705209" cy="1331070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28242">
            <a:off x="6501732" y="3677464"/>
            <a:ext cx="2263741" cy="2049885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928" y="331415"/>
            <a:ext cx="2134672" cy="2639579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508" y="2139263"/>
            <a:ext cx="2263197" cy="2336466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816" y="2175816"/>
            <a:ext cx="2172851" cy="1528488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93633">
            <a:off x="8640044" y="154019"/>
            <a:ext cx="2663565" cy="277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482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41</TotalTime>
  <Words>15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Tw Cen MT</vt:lpstr>
      <vt:lpstr>文鼎中特圓</vt:lpstr>
      <vt:lpstr>文鼎新藝體</vt:lpstr>
      <vt:lpstr>新細明體</vt:lpstr>
      <vt:lpstr>Arial</vt:lpstr>
      <vt:lpstr>Calibri</vt:lpstr>
      <vt:lpstr>Calibri Light</vt:lpstr>
      <vt:lpstr>Wingdings 2</vt:lpstr>
      <vt:lpstr>HDOfficeLightV0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2022-09-12T06:02:16Z</dcterms:created>
  <dcterms:modified xsi:type="dcterms:W3CDTF">2022-09-23T03:06:19Z</dcterms:modified>
</cp:coreProperties>
</file>