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281C7-904E-4AD0-8A23-7FEC4904B848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6323C-B4E2-46EF-B1CE-9554ABF16875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85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281C7-904E-4AD0-8A23-7FEC4904B848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6323C-B4E2-46EF-B1CE-9554ABF168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9895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281C7-904E-4AD0-8A23-7FEC4904B848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6323C-B4E2-46EF-B1CE-9554ABF168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0777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281C7-904E-4AD0-8A23-7FEC4904B848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6323C-B4E2-46EF-B1CE-9554ABF1687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149736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281C7-904E-4AD0-8A23-7FEC4904B848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6323C-B4E2-46EF-B1CE-9554ABF168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5691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281C7-904E-4AD0-8A23-7FEC4904B848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6323C-B4E2-46EF-B1CE-9554ABF1687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786913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281C7-904E-4AD0-8A23-7FEC4904B848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6323C-B4E2-46EF-B1CE-9554ABF168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88813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281C7-904E-4AD0-8A23-7FEC4904B848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6323C-B4E2-46EF-B1CE-9554ABF168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76823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281C7-904E-4AD0-8A23-7FEC4904B848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6323C-B4E2-46EF-B1CE-9554ABF168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6801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281C7-904E-4AD0-8A23-7FEC4904B848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6323C-B4E2-46EF-B1CE-9554ABF168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5337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281C7-904E-4AD0-8A23-7FEC4904B848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6323C-B4E2-46EF-B1CE-9554ABF168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3013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281C7-904E-4AD0-8A23-7FEC4904B848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6323C-B4E2-46EF-B1CE-9554ABF168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8054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281C7-904E-4AD0-8A23-7FEC4904B848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6323C-B4E2-46EF-B1CE-9554ABF168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9660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281C7-904E-4AD0-8A23-7FEC4904B848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6323C-B4E2-46EF-B1CE-9554ABF168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5376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281C7-904E-4AD0-8A23-7FEC4904B848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6323C-B4E2-46EF-B1CE-9554ABF168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2125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281C7-904E-4AD0-8A23-7FEC4904B848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6323C-B4E2-46EF-B1CE-9554ABF168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8274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281C7-904E-4AD0-8A23-7FEC4904B848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6323C-B4E2-46EF-B1CE-9554ABF168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5095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0A281C7-904E-4AD0-8A23-7FEC4904B848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E16323C-B4E2-46EF-B1CE-9554ABF168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80797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  <p:sldLayoutId id="2147483804" r:id="rId12"/>
    <p:sldLayoutId id="2147483805" r:id="rId13"/>
    <p:sldLayoutId id="2147483806" r:id="rId14"/>
    <p:sldLayoutId id="2147483807" r:id="rId15"/>
    <p:sldLayoutId id="2147483808" r:id="rId16"/>
    <p:sldLayoutId id="214748380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91588" y="2416629"/>
            <a:ext cx="5804263" cy="1223962"/>
          </a:xfrm>
        </p:spPr>
        <p:txBody>
          <a:bodyPr/>
          <a:lstStyle/>
          <a:p>
            <a:r>
              <a:rPr lang="zh-TW" altLang="en-US" dirty="0" smtClean="0"/>
              <a:t>我喜歡</a:t>
            </a:r>
            <a:r>
              <a:rPr lang="zh-TW" altLang="en-US" dirty="0" smtClean="0">
                <a:solidFill>
                  <a:srgbClr val="0070C0"/>
                </a:solidFill>
              </a:rPr>
              <a:t>溜冰</a:t>
            </a:r>
            <a:endParaRPr lang="zh-TW" altLang="en-US" dirty="0">
              <a:solidFill>
                <a:srgbClr val="0070C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85858" y="3640591"/>
            <a:ext cx="5615722" cy="1645920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我每個星期都會有</a:t>
            </a:r>
            <a:r>
              <a:rPr lang="zh-TW" altLang="en-US" dirty="0" smtClean="0">
                <a:solidFill>
                  <a:srgbClr val="00B0F0"/>
                </a:solidFill>
              </a:rPr>
              <a:t>兩天</a:t>
            </a:r>
            <a:r>
              <a:rPr lang="zh-TW" altLang="en-US" dirty="0" smtClean="0">
                <a:solidFill>
                  <a:schemeClr val="tx1"/>
                </a:solidFill>
              </a:rPr>
              <a:t>去溜冰</a:t>
            </a:r>
            <a:endParaRPr lang="en-US" altLang="zh-TW" dirty="0" smtClean="0">
              <a:solidFill>
                <a:schemeClr val="tx1"/>
              </a:solidFill>
            </a:endParaRPr>
          </a:p>
          <a:p>
            <a:r>
              <a:rPr lang="zh-TW" altLang="en-US" dirty="0" smtClean="0">
                <a:solidFill>
                  <a:srgbClr val="00B0F0"/>
                </a:solidFill>
              </a:rPr>
              <a:t>星期三</a:t>
            </a:r>
            <a:r>
              <a:rPr lang="zh-TW" altLang="en-US" dirty="0" smtClean="0">
                <a:solidFill>
                  <a:schemeClr val="tx1"/>
                </a:solidFill>
              </a:rPr>
              <a:t>和</a:t>
            </a:r>
            <a:r>
              <a:rPr lang="zh-TW" altLang="en-US" dirty="0" smtClean="0">
                <a:solidFill>
                  <a:srgbClr val="00B0F0"/>
                </a:solidFill>
              </a:rPr>
              <a:t>星期五</a:t>
            </a:r>
            <a:endParaRPr lang="en-US" altLang="zh-TW" dirty="0" smtClean="0">
              <a:solidFill>
                <a:srgbClr val="00B0F0"/>
              </a:solidFill>
            </a:endParaRPr>
          </a:p>
          <a:p>
            <a:r>
              <a:rPr lang="zh-TW" altLang="en-US" dirty="0" smtClean="0">
                <a:solidFill>
                  <a:srgbClr val="00B0F0"/>
                </a:solidFill>
              </a:rPr>
              <a:t>星期天</a:t>
            </a:r>
            <a:r>
              <a:rPr lang="zh-TW" altLang="en-US" dirty="0" smtClean="0">
                <a:solidFill>
                  <a:schemeClr val="tx1"/>
                </a:solidFill>
              </a:rPr>
              <a:t>有時候也會去</a:t>
            </a:r>
            <a:endParaRPr lang="zh-TW" altLang="en-US" dirty="0">
              <a:solidFill>
                <a:schemeClr val="tx1"/>
              </a:solidFill>
            </a:endParaRPr>
          </a:p>
        </p:txBody>
      </p:sp>
      <p:pic>
        <p:nvPicPr>
          <p:cNvPr id="12" name="圖片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86425">
            <a:off x="9243719" y="3996974"/>
            <a:ext cx="2476268" cy="2762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6008377"/>
      </p:ext>
    </p:extLst>
  </p:cSld>
  <p:clrMapOvr>
    <a:masterClrMapping/>
  </p:clrMapOvr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40</TotalTime>
  <Words>22</Words>
  <Application>Microsoft Office PowerPoint</Application>
  <PresentationFormat>寬螢幕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微軟正黑體</vt:lpstr>
      <vt:lpstr>Century Gothic</vt:lpstr>
      <vt:lpstr>Wingdings 3</vt:lpstr>
      <vt:lpstr>切割線</vt:lpstr>
      <vt:lpstr>我喜歡溜冰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我喜歡溜冰</dc:title>
  <dc:creator>Windows 使用者</dc:creator>
  <cp:lastModifiedBy>Windows 使用者</cp:lastModifiedBy>
  <cp:revision>7</cp:revision>
  <dcterms:created xsi:type="dcterms:W3CDTF">2022-09-12T06:04:30Z</dcterms:created>
  <dcterms:modified xsi:type="dcterms:W3CDTF">2022-09-23T03:07:07Z</dcterms:modified>
</cp:coreProperties>
</file>