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66FFFF"/>
    <a:srgbClr val="BDE9E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68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94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441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28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59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4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943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30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38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7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9247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8335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37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88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980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083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7B2A1-42E6-4374-A2E4-03323E600FB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F57FD6C-289D-410B-9E05-9AD09ABD1D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75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  <p:sldLayoutId id="2147484221" r:id="rId12"/>
    <p:sldLayoutId id="2147484222" r:id="rId13"/>
    <p:sldLayoutId id="2147484223" r:id="rId14"/>
    <p:sldLayoutId id="2147484224" r:id="rId15"/>
    <p:sldLayoutId id="21474842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1487" y="2808514"/>
            <a:ext cx="4824550" cy="102802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</a:rPr>
              <a:t>我喜歡玩水</a:t>
            </a:r>
            <a:endParaRPr lang="zh-TW" altLang="en-US" dirty="0">
              <a:solidFill>
                <a:srgbClr val="66FF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29691" y="4284617"/>
            <a:ext cx="3735978" cy="1306288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我星期六的時候去平林考肉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玩水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1979">
            <a:off x="6939001" y="2713577"/>
            <a:ext cx="1447353" cy="175436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99" y="993962"/>
            <a:ext cx="2547089" cy="451462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882" y="635338"/>
            <a:ext cx="1691014" cy="135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32307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15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5</cp:revision>
  <dcterms:created xsi:type="dcterms:W3CDTF">2022-09-12T06:02:13Z</dcterms:created>
  <dcterms:modified xsi:type="dcterms:W3CDTF">2022-09-23T03:06:44Z</dcterms:modified>
</cp:coreProperties>
</file>