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E1C9E91-6550-42C4-B351-AA8146D65C45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F52DB10-3EA3-4863-9B36-C9CE524D76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23461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9E91-6550-42C4-B351-AA8146D65C45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B10-3EA3-4863-9B36-C9CE524D76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3172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9E91-6550-42C4-B351-AA8146D65C45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B10-3EA3-4863-9B36-C9CE524D76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812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9E91-6550-42C4-B351-AA8146D65C45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B10-3EA3-4863-9B36-C9CE524D76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35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E1C9E91-6550-42C4-B351-AA8146D65C45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F52DB10-3EA3-4863-9B36-C9CE524D76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4640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9E91-6550-42C4-B351-AA8146D65C45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B10-3EA3-4863-9B36-C9CE524D76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033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9E91-6550-42C4-B351-AA8146D65C45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B10-3EA3-4863-9B36-C9CE524D76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2687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9E91-6550-42C4-B351-AA8146D65C45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B10-3EA3-4863-9B36-C9CE524D76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2817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9E91-6550-42C4-B351-AA8146D65C45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B10-3EA3-4863-9B36-C9CE524D76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647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9E91-6550-42C4-B351-AA8146D65C45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52DB10-3EA3-4863-9B36-C9CE524D760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3554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E1C9E91-6550-42C4-B351-AA8146D65C45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52DB10-3EA3-4863-9B36-C9CE524D760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74919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E1C9E91-6550-42C4-B351-AA8146D65C45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F52DB10-3EA3-4863-9B36-C9CE524D76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7501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我喜歡玩大富翁</a:t>
            </a:r>
            <a:endParaRPr lang="zh-TW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407607" y="4251353"/>
            <a:ext cx="2776965" cy="86142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因為假日我和爸爸媽媽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r>
              <a:rPr lang="zh-TW" altLang="en-US" dirty="0" smtClean="0">
                <a:solidFill>
                  <a:srgbClr val="7030A0"/>
                </a:solidFill>
              </a:rPr>
              <a:t>一起玩大富翁</a:t>
            </a:r>
            <a:endParaRPr lang="zh-TW" alt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5866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11</TotalTime>
  <Words>15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Century Gothic</vt:lpstr>
      <vt:lpstr>Garamond</vt:lpstr>
      <vt:lpstr>肥皂</vt:lpstr>
      <vt:lpstr>我喜歡玩大富翁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我喜歡玩大富翁</dc:title>
  <dc:creator>Windows 使用者</dc:creator>
  <cp:lastModifiedBy>Windows 使用者</cp:lastModifiedBy>
  <cp:revision>3</cp:revision>
  <dcterms:created xsi:type="dcterms:W3CDTF">2022-09-12T06:07:19Z</dcterms:created>
  <dcterms:modified xsi:type="dcterms:W3CDTF">2022-09-12T06:19:15Z</dcterms:modified>
</cp:coreProperties>
</file>