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50110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828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5494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3343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562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470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927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725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7267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198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921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7737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5203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1999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939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837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575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D3B7880-6868-4B93-948D-7E8397B1535C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6DDC2A9-FCF7-48B9-B384-A0CAFA670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02870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5661212" y="202451"/>
            <a:ext cx="10784541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/>
                </a:solidFill>
              </a:rPr>
              <a:t>我喜歡踢</a:t>
            </a:r>
            <a:r>
              <a:rPr lang="zh-TW" altLang="en-US" dirty="0" smtClean="0"/>
              <a:t>足球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8666" y="3588206"/>
            <a:ext cx="4376058" cy="1655762"/>
          </a:xfrm>
        </p:spPr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</a:rPr>
              <a:t>會</a:t>
            </a:r>
            <a:r>
              <a:rPr lang="zh-TW" altLang="en-US" dirty="0" smtClean="0">
                <a:solidFill>
                  <a:srgbClr val="00B0F0"/>
                </a:solidFill>
              </a:rPr>
              <a:t>我和</a:t>
            </a:r>
            <a:r>
              <a:rPr lang="zh-TW" altLang="en-US" dirty="0" smtClean="0"/>
              <a:t>爸爸</a:t>
            </a:r>
            <a:endParaRPr lang="en-US" altLang="zh-TW" dirty="0" smtClean="0"/>
          </a:p>
          <a:p>
            <a:r>
              <a:rPr lang="zh-TW" altLang="en-US" dirty="0" smtClean="0">
                <a:solidFill>
                  <a:srgbClr val="00B0F0"/>
                </a:solidFill>
              </a:rPr>
              <a:t>一起</a:t>
            </a:r>
            <a:r>
              <a:rPr lang="zh-TW" altLang="en-US" dirty="0" smtClean="0"/>
              <a:t>踢足</a:t>
            </a:r>
            <a:r>
              <a:rPr lang="zh-TW" altLang="en-US" dirty="0"/>
              <a:t>球</a:t>
            </a:r>
            <a:endParaRPr lang="en-US" altLang="zh-TW" dirty="0" smtClean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5630" y="3681046"/>
            <a:ext cx="2203939" cy="2180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4697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36</TotalTime>
  <Words>11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我喜歡踢足球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我喜歡踢足球</dc:title>
  <dc:creator>Windows 使用者</dc:creator>
  <cp:lastModifiedBy>Windows 使用者</cp:lastModifiedBy>
  <cp:revision>5</cp:revision>
  <dcterms:created xsi:type="dcterms:W3CDTF">2022-09-12T06:02:41Z</dcterms:created>
  <dcterms:modified xsi:type="dcterms:W3CDTF">2022-09-23T03:01:43Z</dcterms:modified>
</cp:coreProperties>
</file>