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3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920AB400-46FF-4FB5-B58D-98B0EC220204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205DAC9C-4CF5-4F7D-9340-FB452AD2A9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9224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B400-46FF-4FB5-B58D-98B0EC220204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AC9C-4CF5-4F7D-9340-FB452AD2A9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772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B400-46FF-4FB5-B58D-98B0EC220204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AC9C-4CF5-4F7D-9340-FB452AD2A9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6510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B400-46FF-4FB5-B58D-98B0EC220204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AC9C-4CF5-4F7D-9340-FB452AD2A9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2787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B400-46FF-4FB5-B58D-98B0EC220204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AC9C-4CF5-4F7D-9340-FB452AD2A9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2065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B400-46FF-4FB5-B58D-98B0EC220204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AC9C-4CF5-4F7D-9340-FB452AD2A9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476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B400-46FF-4FB5-B58D-98B0EC220204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AC9C-4CF5-4F7D-9340-FB452AD2A9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2067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B400-46FF-4FB5-B58D-98B0EC220204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AC9C-4CF5-4F7D-9340-FB452AD2A9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25091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B400-46FF-4FB5-B58D-98B0EC220204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AC9C-4CF5-4F7D-9340-FB452AD2A9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4545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B400-46FF-4FB5-B58D-98B0EC220204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AC9C-4CF5-4F7D-9340-FB452AD2A9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9861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B400-46FF-4FB5-B58D-98B0EC220204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AC9C-4CF5-4F7D-9340-FB452AD2A9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0835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B400-46FF-4FB5-B58D-98B0EC220204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AC9C-4CF5-4F7D-9340-FB452AD2A9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7241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B400-46FF-4FB5-B58D-98B0EC220204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AC9C-4CF5-4F7D-9340-FB452AD2A9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3205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B400-46FF-4FB5-B58D-98B0EC220204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AC9C-4CF5-4F7D-9340-FB452AD2A9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6918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B400-46FF-4FB5-B58D-98B0EC220204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AC9C-4CF5-4F7D-9340-FB452AD2A9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2382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B400-46FF-4FB5-B58D-98B0EC220204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AC9C-4CF5-4F7D-9340-FB452AD2A9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5105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B400-46FF-4FB5-B58D-98B0EC220204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AC9C-4CF5-4F7D-9340-FB452AD2A9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7503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20AB400-46FF-4FB5-B58D-98B0EC220204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05DAC9C-4CF5-4F7D-9340-FB452AD2A9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53672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0897" y="1592899"/>
            <a:ext cx="5882640" cy="2203677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我喜歡跳舞</a:t>
            </a:r>
            <a:endParaRPr lang="zh-TW" alt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-3800650" y="3898284"/>
            <a:ext cx="9144000" cy="1655762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FF00"/>
                </a:solidFill>
              </a:rPr>
              <a:t>這個暑假</a:t>
            </a:r>
            <a:r>
              <a:rPr lang="zh-TW" altLang="en-US" dirty="0">
                <a:solidFill>
                  <a:srgbClr val="FFFF00"/>
                </a:solidFill>
              </a:rPr>
              <a:t>我</a:t>
            </a:r>
            <a:endParaRPr lang="en-US" altLang="zh-TW" dirty="0" smtClean="0">
              <a:solidFill>
                <a:srgbClr val="FFFF00"/>
              </a:solidFill>
            </a:endParaRPr>
          </a:p>
          <a:p>
            <a:r>
              <a:rPr lang="zh-TW" altLang="en-US" dirty="0" smtClean="0">
                <a:solidFill>
                  <a:srgbClr val="FFFF00"/>
                </a:solidFill>
              </a:rPr>
              <a:t>和妹妹</a:t>
            </a:r>
            <a:r>
              <a:rPr lang="zh-TW" altLang="en-US" dirty="0" smtClean="0">
                <a:solidFill>
                  <a:srgbClr val="FFFF00"/>
                </a:solidFill>
              </a:rPr>
              <a:t>一起</a:t>
            </a:r>
            <a:r>
              <a:rPr lang="zh-TW" altLang="en-US" dirty="0">
                <a:solidFill>
                  <a:srgbClr val="FF0000"/>
                </a:solidFill>
              </a:rPr>
              <a:t>學</a:t>
            </a:r>
            <a:r>
              <a:rPr lang="zh-TW" altLang="en-US" dirty="0" smtClean="0">
                <a:solidFill>
                  <a:srgbClr val="FFC000"/>
                </a:solidFill>
              </a:rPr>
              <a:t>跳</a:t>
            </a:r>
            <a:r>
              <a:rPr lang="zh-TW" altLang="en-US" dirty="0" smtClean="0">
                <a:solidFill>
                  <a:srgbClr val="00B050"/>
                </a:solidFill>
              </a:rPr>
              <a:t>舞</a:t>
            </a:r>
            <a:endParaRPr lang="zh-TW" altLang="en-US" dirty="0">
              <a:solidFill>
                <a:srgbClr val="00B05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141" y="1963311"/>
            <a:ext cx="4649463" cy="368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976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69886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天體">
  <a:themeElements>
    <a:clrScheme name="天體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天體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天體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TM03457452[[fn=天體]]</Template>
  <TotalTime>37</TotalTime>
  <Words>11</Words>
  <Application>Microsoft Office PowerPoint</Application>
  <PresentationFormat>寬螢幕</PresentationFormat>
  <Paragraphs>3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7" baseType="lpstr">
      <vt:lpstr>新細明體</vt:lpstr>
      <vt:lpstr>Arial</vt:lpstr>
      <vt:lpstr>Calibri</vt:lpstr>
      <vt:lpstr>Calibri Light</vt:lpstr>
      <vt:lpstr>天體</vt:lpstr>
      <vt:lpstr>我喜歡跳舞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我喜歡跳舞</dc:title>
  <dc:creator>Windows 使用者</dc:creator>
  <cp:lastModifiedBy>Windows 使用者</cp:lastModifiedBy>
  <cp:revision>5</cp:revision>
  <dcterms:created xsi:type="dcterms:W3CDTF">2022-09-12T06:02:34Z</dcterms:created>
  <dcterms:modified xsi:type="dcterms:W3CDTF">2022-09-23T03:02:23Z</dcterms:modified>
</cp:coreProperties>
</file>