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533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41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707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332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500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146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336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74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46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72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13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44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60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84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33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56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00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C66BEB8-1AF2-4645-9B69-6560F5408F69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21E795-C19C-4FAD-96D7-126F5E5D8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387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26523" y="391887"/>
            <a:ext cx="4094117" cy="113646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我喜歡</a:t>
            </a:r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畫畫             </a:t>
            </a:r>
            <a:r>
              <a:rPr lang="zh-TW" altLang="en-US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63188" y="3984172"/>
            <a:ext cx="3831771" cy="73151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這天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暑假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我和家人在家裡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畫畫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我看見我畫了各種圖案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還看見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一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隻企鵝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54" y="2965269"/>
            <a:ext cx="2645242" cy="3083460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8366762" y="1678578"/>
            <a:ext cx="45719" cy="45719"/>
          </a:xfrm>
          <a:prstGeom prst="wedgeEllipseCallout">
            <a:avLst>
              <a:gd name="adj1" fmla="val 979189"/>
              <a:gd name="adj2" fmla="val 519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3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42</TotalTime>
  <Words>26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我喜歡畫畫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6</cp:revision>
  <dcterms:created xsi:type="dcterms:W3CDTF">2022-09-12T06:02:25Z</dcterms:created>
  <dcterms:modified xsi:type="dcterms:W3CDTF">2022-09-23T03:07:04Z</dcterms:modified>
</cp:coreProperties>
</file>