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137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0586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050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548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7586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39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63448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25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175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468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36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52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35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63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630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610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B9EC6-5262-4190-B35C-22D2973808F4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C1F0C7-F802-41E7-9975-1F10FA8AD9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0905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67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  <p:sldLayoutId id="2147484177" r:id="rId12"/>
    <p:sldLayoutId id="2147484178" r:id="rId13"/>
    <p:sldLayoutId id="2147484179" r:id="rId14"/>
    <p:sldLayoutId id="2147484180" r:id="rId15"/>
    <p:sldLayoutId id="21474841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403566"/>
            <a:ext cx="3322321" cy="966651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我喜歡唱歌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1" y="3370218"/>
            <a:ext cx="3322320" cy="927462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因為我每次壓力很大的時候就會唱歌</a:t>
            </a:r>
            <a:r>
              <a:rPr lang="en-US" altLang="zh-TW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</a:t>
            </a:r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我覺得很療愈也很舒壓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189" y="1502413"/>
            <a:ext cx="3841434" cy="339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42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24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我喜歡唱歌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我喜歡唱歌</dc:title>
  <dc:creator>Windows 使用者</dc:creator>
  <cp:lastModifiedBy>Windows 使用者</cp:lastModifiedBy>
  <cp:revision>6</cp:revision>
  <dcterms:created xsi:type="dcterms:W3CDTF">2022-09-12T06:02:11Z</dcterms:created>
  <dcterms:modified xsi:type="dcterms:W3CDTF">2022-09-23T03:06:44Z</dcterms:modified>
</cp:coreProperties>
</file>