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2" r:id="rId1"/>
    <p:sldMasterId id="2147484364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77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86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158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401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102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489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640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3193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4163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9421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426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6796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03230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70421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7062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84140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33758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2495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50166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8450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49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37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425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51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58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928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46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21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98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A70BF-DFAF-48A1-A51C-EAC120470CD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CCB84-1752-487A-B3C2-EC486465013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173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5" r:id="rId1"/>
    <p:sldLayoutId id="2147484366" r:id="rId2"/>
    <p:sldLayoutId id="2147484367" r:id="rId3"/>
    <p:sldLayoutId id="2147484368" r:id="rId4"/>
    <p:sldLayoutId id="2147484369" r:id="rId5"/>
    <p:sldLayoutId id="2147484370" r:id="rId6"/>
    <p:sldLayoutId id="2147484371" r:id="rId7"/>
    <p:sldLayoutId id="2147484372" r:id="rId8"/>
    <p:sldLayoutId id="2147484373" r:id="rId9"/>
    <p:sldLayoutId id="2147484374" r:id="rId10"/>
    <p:sldLayoutId id="2147484375" r:id="rId11"/>
    <p:sldLayoutId id="2147484376" r:id="rId12"/>
    <p:sldLayoutId id="2147484377" r:id="rId13"/>
    <p:sldLayoutId id="2147484378" r:id="rId14"/>
    <p:sldLayoutId id="2147484379" r:id="rId15"/>
    <p:sldLayoutId id="2147484380" r:id="rId16"/>
    <p:sldLayoutId id="214748438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11416" y="1526602"/>
            <a:ext cx="5316583" cy="1433942"/>
          </a:xfrm>
        </p:spPr>
        <p:txBody>
          <a:bodyPr/>
          <a:lstStyle/>
          <a:p>
            <a:r>
              <a:rPr lang="zh-TW" altLang="en-US" dirty="0" smtClean="0"/>
              <a:t>我喜歡看</a:t>
            </a:r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風景</a:t>
            </a:r>
            <a:endParaRPr lang="zh-TW" altLang="en-US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62086" y="3069932"/>
            <a:ext cx="4415245" cy="1240971"/>
          </a:xfrm>
        </p:spPr>
        <p:txBody>
          <a:bodyPr>
            <a:noAutofit/>
          </a:bodyPr>
          <a:lstStyle/>
          <a:p>
            <a:r>
              <a:rPr lang="zh-TW" altLang="en-US" sz="1800" dirty="0" smtClean="0"/>
              <a:t>假日的時候爸爸都會帶我們去看</a:t>
            </a:r>
            <a:r>
              <a:rPr lang="zh-TW" altLang="en-US" sz="1800" dirty="0" smtClean="0">
                <a:solidFill>
                  <a:srgbClr val="00B050"/>
                </a:solidFill>
              </a:rPr>
              <a:t>風景</a:t>
            </a:r>
            <a:endParaRPr lang="en-US" altLang="zh-TW" sz="1800" dirty="0" smtClean="0">
              <a:solidFill>
                <a:srgbClr val="00B050"/>
              </a:solidFill>
            </a:endParaRPr>
          </a:p>
          <a:p>
            <a:r>
              <a:rPr lang="zh-TW" altLang="en-US" sz="1800" dirty="0" smtClean="0"/>
              <a:t>看到了很多</a:t>
            </a:r>
            <a:r>
              <a:rPr lang="zh-TW" altLang="en-US" sz="1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各式各樣</a:t>
            </a:r>
            <a:r>
              <a:rPr lang="zh-TW" altLang="en-US" sz="1800" dirty="0" smtClean="0"/>
              <a:t>的風景</a:t>
            </a:r>
            <a:endParaRPr lang="en-US" altLang="zh-TW" sz="1800" dirty="0" smtClean="0"/>
          </a:p>
          <a:p>
            <a:r>
              <a:rPr lang="zh-TW" altLang="en-US" sz="1800" dirty="0" smtClean="0"/>
              <a:t>真的</a:t>
            </a:r>
            <a:r>
              <a:rPr lang="zh-TW" altLang="en-US" sz="1800" dirty="0" smtClean="0">
                <a:solidFill>
                  <a:schemeClr val="accent4">
                    <a:lumMod val="50000"/>
                  </a:schemeClr>
                </a:solidFill>
              </a:rPr>
              <a:t>很美麗又很漂</a:t>
            </a:r>
            <a:r>
              <a:rPr lang="zh-TW" altLang="en-US" sz="1800" dirty="0">
                <a:solidFill>
                  <a:schemeClr val="accent4">
                    <a:lumMod val="50000"/>
                  </a:schemeClr>
                </a:solidFill>
              </a:rPr>
              <a:t>亮</a:t>
            </a:r>
            <a:endParaRPr lang="en-US" altLang="zh-TW" sz="1800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2" name="圖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275" y="1526602"/>
            <a:ext cx="1817203" cy="2973607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467" y="1325775"/>
            <a:ext cx="2589935" cy="3174434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412" y="4310903"/>
            <a:ext cx="2153164" cy="197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19315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TM02900720[[fn=要素]]</Template>
  <TotalTime>40</TotalTime>
  <Words>26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Century Gothic</vt:lpstr>
      <vt:lpstr>Wingdings 2</vt:lpstr>
      <vt:lpstr>HDOfficeLightV0</vt:lpstr>
      <vt:lpstr>飛機雲</vt:lpstr>
      <vt:lpstr>我喜歡看風景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我喜歡看風景</dc:title>
  <dc:creator>Windows 使用者</dc:creator>
  <cp:lastModifiedBy>Windows 使用者</cp:lastModifiedBy>
  <cp:revision>5</cp:revision>
  <dcterms:created xsi:type="dcterms:W3CDTF">2022-09-12T06:02:38Z</dcterms:created>
  <dcterms:modified xsi:type="dcterms:W3CDTF">2022-09-23T03:06:46Z</dcterms:modified>
</cp:coreProperties>
</file>