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672FCDC8-661E-4CC1-9929-E4A6B2FEEC9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6D2070D6-25AB-4021-AF7D-390E09B063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39432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FCDC8-661E-4CC1-9929-E4A6B2FEEC9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70D6-25AB-4021-AF7D-390E09B063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8362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FCDC8-661E-4CC1-9929-E4A6B2FEEC9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70D6-25AB-4021-AF7D-390E09B063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704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FCDC8-661E-4CC1-9929-E4A6B2FEEC9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70D6-25AB-4021-AF7D-390E09B063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69764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FCDC8-661E-4CC1-9929-E4A6B2FEEC9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70D6-25AB-4021-AF7D-390E09B063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53895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FCDC8-661E-4CC1-9929-E4A6B2FEEC9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70D6-25AB-4021-AF7D-390E09B063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05149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FCDC8-661E-4CC1-9929-E4A6B2FEEC9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70D6-25AB-4021-AF7D-390E09B063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8382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FCDC8-661E-4CC1-9929-E4A6B2FEEC9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70D6-25AB-4021-AF7D-390E09B063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18654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FCDC8-661E-4CC1-9929-E4A6B2FEEC9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70D6-25AB-4021-AF7D-390E09B063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1058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FCDC8-661E-4CC1-9929-E4A6B2FEEC9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70D6-25AB-4021-AF7D-390E09B063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04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FCDC8-661E-4CC1-9929-E4A6B2FEEC9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70D6-25AB-4021-AF7D-390E09B063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8752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FCDC8-661E-4CC1-9929-E4A6B2FEEC9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70D6-25AB-4021-AF7D-390E09B063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992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FCDC8-661E-4CC1-9929-E4A6B2FEEC9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70D6-25AB-4021-AF7D-390E09B063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433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FCDC8-661E-4CC1-9929-E4A6B2FEEC9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70D6-25AB-4021-AF7D-390E09B063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832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FCDC8-661E-4CC1-9929-E4A6B2FEEC9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70D6-25AB-4021-AF7D-390E09B063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1736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FCDC8-661E-4CC1-9929-E4A6B2FEEC9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70D6-25AB-4021-AF7D-390E09B063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157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FCDC8-661E-4CC1-9929-E4A6B2FEEC9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070D6-25AB-4021-AF7D-390E09B063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7861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72FCDC8-661E-4CC1-9929-E4A6B2FEEC9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D2070D6-25AB-4021-AF7D-390E09B063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664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png"/><Relationship Id="rId7" Type="http://schemas.openxmlformats.org/officeDocument/2006/relationships/image" Target="../media/image9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913017" y="1867988"/>
            <a:ext cx="2939143" cy="73152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0000CC"/>
                </a:solidFill>
              </a:rPr>
              <a:t>我喜歡</a:t>
            </a:r>
            <a:r>
              <a:rPr lang="zh-TW" altLang="en-US" dirty="0" smtClean="0">
                <a:solidFill>
                  <a:srgbClr val="7030A0"/>
                </a:solidFill>
              </a:rPr>
              <a:t>露營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52697" y="2599508"/>
            <a:ext cx="5499463" cy="1254035"/>
          </a:xfrm>
        </p:spPr>
        <p:txBody>
          <a:bodyPr>
            <a:noAutofit/>
          </a:bodyPr>
          <a:lstStyle/>
          <a:p>
            <a:r>
              <a:rPr lang="zh-TW" altLang="en-US" sz="2400" dirty="0" smtClean="0">
                <a:solidFill>
                  <a:srgbClr val="0066FF"/>
                </a:solidFill>
              </a:rPr>
              <a:t>今年國慶節我要去露營</a:t>
            </a:r>
            <a:endParaRPr lang="en-US" altLang="zh-TW" sz="2400" dirty="0" smtClean="0">
              <a:solidFill>
                <a:srgbClr val="0066FF"/>
              </a:solidFill>
            </a:endParaRPr>
          </a:p>
          <a:p>
            <a:r>
              <a:rPr lang="zh-TW" alt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我</a:t>
            </a:r>
            <a:r>
              <a:rPr lang="zh-TW" altLang="en-US" sz="2400" dirty="0" smtClean="0">
                <a:solidFill>
                  <a:schemeClr val="accent3"/>
                </a:solidFill>
              </a:rPr>
              <a:t>非常</a:t>
            </a:r>
            <a:r>
              <a:rPr lang="zh-TW" alt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非常期待這一次的</a:t>
            </a:r>
            <a:r>
              <a:rPr lang="zh-TW" altLang="en-US" sz="2400" dirty="0" smtClean="0">
                <a:solidFill>
                  <a:srgbClr val="FFFF00"/>
                </a:solidFill>
              </a:rPr>
              <a:t>露營</a:t>
            </a:r>
            <a:endParaRPr lang="en-US" altLang="zh-TW" sz="2400" dirty="0" smtClean="0">
              <a:solidFill>
                <a:srgbClr val="FFFF00"/>
              </a:solidFill>
            </a:endParaRPr>
          </a:p>
          <a:p>
            <a:r>
              <a:rPr lang="zh-TW" altLang="en-US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我覺得非常好玩</a:t>
            </a:r>
            <a:endParaRPr lang="zh-TW" altLang="en-US" sz="24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78271">
            <a:off x="6187642" y="1842982"/>
            <a:ext cx="3207466" cy="402112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85072">
            <a:off x="531709" y="3528936"/>
            <a:ext cx="2588181" cy="294466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52803">
            <a:off x="5551463" y="163286"/>
            <a:ext cx="1195252" cy="1867988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93251">
            <a:off x="9952061" y="526697"/>
            <a:ext cx="1732126" cy="1587495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2345" flipH="1">
            <a:off x="10028486" y="5303861"/>
            <a:ext cx="1534727" cy="940183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872">
            <a:off x="597902" y="202475"/>
            <a:ext cx="1671789" cy="1695438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6010" y="4919298"/>
            <a:ext cx="1118459" cy="120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3819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40</TotalTime>
  <Words>22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我喜歡露營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我喜歡露營</dc:title>
  <dc:creator>Windows 使用者</dc:creator>
  <cp:lastModifiedBy>Windows 使用者</cp:lastModifiedBy>
  <cp:revision>6</cp:revision>
  <dcterms:created xsi:type="dcterms:W3CDTF">2022-09-12T06:02:07Z</dcterms:created>
  <dcterms:modified xsi:type="dcterms:W3CDTF">2022-09-23T03:06:35Z</dcterms:modified>
</cp:coreProperties>
</file>