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4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53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C8143FD1-A53A-420F-8699-BE07CA662BCE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A860A519-D025-4A33-819C-E8CD11547D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077489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43FD1-A53A-420F-8699-BE07CA662BCE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0A519-D025-4A33-819C-E8CD11547D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8607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43FD1-A53A-420F-8699-BE07CA662BCE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0A519-D025-4A33-819C-E8CD11547D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73418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43FD1-A53A-420F-8699-BE07CA662BCE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0A519-D025-4A33-819C-E8CD11547D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46419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43FD1-A53A-420F-8699-BE07CA662BCE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0A519-D025-4A33-819C-E8CD11547D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37002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43FD1-A53A-420F-8699-BE07CA662BCE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0A519-D025-4A33-819C-E8CD11547D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905418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43FD1-A53A-420F-8699-BE07CA662BCE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0A519-D025-4A33-819C-E8CD11547D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157973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43FD1-A53A-420F-8699-BE07CA662BCE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0A519-D025-4A33-819C-E8CD11547D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97687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43FD1-A53A-420F-8699-BE07CA662BCE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0A519-D025-4A33-819C-E8CD11547D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69245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43FD1-A53A-420F-8699-BE07CA662BCE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0A519-D025-4A33-819C-E8CD11547D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6145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43FD1-A53A-420F-8699-BE07CA662BCE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0A519-D025-4A33-819C-E8CD11547D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3334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43FD1-A53A-420F-8699-BE07CA662BCE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0A519-D025-4A33-819C-E8CD11547D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8047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43FD1-A53A-420F-8699-BE07CA662BCE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0A519-D025-4A33-819C-E8CD11547D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6122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43FD1-A53A-420F-8699-BE07CA662BCE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0A519-D025-4A33-819C-E8CD11547D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3825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43FD1-A53A-420F-8699-BE07CA662BCE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0A519-D025-4A33-819C-E8CD11547D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09096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43FD1-A53A-420F-8699-BE07CA662BCE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0A519-D025-4A33-819C-E8CD11547D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9488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43FD1-A53A-420F-8699-BE07CA662BCE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0A519-D025-4A33-819C-E8CD11547D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5999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8143FD1-A53A-420F-8699-BE07CA662BCE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860A519-D025-4A33-819C-E8CD11547D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559419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  <p:sldLayoutId id="2147483736" r:id="rId12"/>
    <p:sldLayoutId id="2147483737" r:id="rId13"/>
    <p:sldLayoutId id="2147483738" r:id="rId14"/>
    <p:sldLayoutId id="2147483739" r:id="rId15"/>
    <p:sldLayoutId id="2147483740" r:id="rId16"/>
    <p:sldLayoutId id="214748374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Relationship Id="rId9" Type="http://schemas.openxmlformats.org/officeDocument/2006/relationships/image" Target="../media/image11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962399" y="1985809"/>
            <a:ext cx="7197726" cy="2421464"/>
          </a:xfrm>
        </p:spPr>
        <p:txBody>
          <a:bodyPr/>
          <a:lstStyle/>
          <a:p>
            <a:r>
              <a:rPr lang="zh-TW" altLang="en-US" dirty="0" smtClean="0"/>
              <a:t>我喜歡看電視</a:t>
            </a:r>
            <a:br>
              <a:rPr lang="zh-TW" altLang="en-US" dirty="0" smtClean="0"/>
            </a:b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矩形 3"/>
          <p:cNvSpPr/>
          <p:nvPr/>
        </p:nvSpPr>
        <p:spPr>
          <a:xfrm>
            <a:off x="-4454338" y="2873375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zh-TW" altLang="en-US" dirty="0"/>
              <a:t>我喜歡看</a:t>
            </a:r>
            <a:br>
              <a:rPr lang="zh-TW" altLang="en-US" dirty="0"/>
            </a:br>
            <a:endParaRPr lang="zh-TW" altLang="en-US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10048019" y="4065598"/>
            <a:ext cx="4386807" cy="2466374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4460" y="5592845"/>
            <a:ext cx="898758" cy="109390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0971" y="4889348"/>
            <a:ext cx="2154422" cy="1803702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2795" y="5031574"/>
            <a:ext cx="1322288" cy="1655172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6877" y="4630453"/>
            <a:ext cx="2391337" cy="2227547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1594" y="4865359"/>
            <a:ext cx="2103114" cy="1594615"/>
          </a:xfrm>
          <a:prstGeom prst="rect">
            <a:avLst/>
          </a:prstGeom>
        </p:spPr>
      </p:pic>
      <p:pic>
        <p:nvPicPr>
          <p:cNvPr id="11" name="圖片 1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44708" y="4626172"/>
            <a:ext cx="3238544" cy="2465976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087" y="117257"/>
            <a:ext cx="6790936" cy="3329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0091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25753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天體">
  <a:themeElements>
    <a:clrScheme name="天體">
      <a:dk1>
        <a:sysClr val="windowText" lastClr="000000"/>
      </a:dk1>
      <a:lt1>
        <a:sysClr val="window" lastClr="FFFFFF"/>
      </a:lt1>
      <a:dk2>
        <a:srgbClr val="104C7E"/>
      </a:dk2>
      <a:lt2>
        <a:srgbClr val="EBEBEB"/>
      </a:lt2>
      <a:accent1>
        <a:srgbClr val="94CE67"/>
      </a:accent1>
      <a:accent2>
        <a:srgbClr val="49D1CD"/>
      </a:accent2>
      <a:accent3>
        <a:srgbClr val="61A5D6"/>
      </a:accent3>
      <a:accent4>
        <a:srgbClr val="9D8CD3"/>
      </a:accent4>
      <a:accent5>
        <a:srgbClr val="E45C8A"/>
      </a:accent5>
      <a:accent6>
        <a:srgbClr val="F98C61"/>
      </a:accent6>
      <a:hlink>
        <a:srgbClr val="AAF172"/>
      </a:hlink>
      <a:folHlink>
        <a:srgbClr val="E7F19A"/>
      </a:folHlink>
    </a:clrScheme>
    <a:fontScheme name="天體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天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E44E6A2F-09CD-4BE0-B42D-107FF03CEE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TM03457452[[fn=天體]]</Template>
  <TotalTime>20</TotalTime>
  <Words>9</Words>
  <Application>Microsoft Office PowerPoint</Application>
  <PresentationFormat>寬螢幕</PresentationFormat>
  <Paragraphs>2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7" baseType="lpstr">
      <vt:lpstr>新細明體</vt:lpstr>
      <vt:lpstr>Arial</vt:lpstr>
      <vt:lpstr>Calibri</vt:lpstr>
      <vt:lpstr>Calibri Light</vt:lpstr>
      <vt:lpstr>天體</vt:lpstr>
      <vt:lpstr>我喜歡看電視 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5</cp:revision>
  <dcterms:created xsi:type="dcterms:W3CDTF">2022-09-12T06:14:11Z</dcterms:created>
  <dcterms:modified xsi:type="dcterms:W3CDTF">2022-09-23T03:06:35Z</dcterms:modified>
</cp:coreProperties>
</file>