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4654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8435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6245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6019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7042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71367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93023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67810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7536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41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150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2602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1687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242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990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3175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2466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36E1A-BB75-446D-B06F-2FC56E679FFF}" type="datetimeFigureOut">
              <a:rPr lang="zh-TW" altLang="en-US" smtClean="0"/>
              <a:t>2022/9/23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25DEE-89B2-4FB1-872F-A59D6C4DE6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57262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6571" y="1807105"/>
            <a:ext cx="10885715" cy="1825096"/>
          </a:xfrm>
        </p:spPr>
        <p:txBody>
          <a:bodyPr/>
          <a:lstStyle/>
          <a:p>
            <a:r>
              <a:rPr lang="zh-TW" altLang="en-US" dirty="0" smtClean="0"/>
              <a:t>我喜歡踢足球</a:t>
            </a:r>
            <a:endParaRPr lang="zh-TW" altLang="en-US" dirty="0"/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我跟爸爸去公園玩足球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7896" y="3218989"/>
            <a:ext cx="3291568" cy="363901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470" y="351345"/>
            <a:ext cx="3535388" cy="281611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6675" y="2692180"/>
            <a:ext cx="3773112" cy="3998645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7460" y="769094"/>
            <a:ext cx="1152049" cy="1950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960898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46</TotalTime>
  <Words>11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我喜歡踢足球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我喜歡踢足球</dc:title>
  <dc:creator>Windows 使用者</dc:creator>
  <cp:lastModifiedBy>Windows 使用者</cp:lastModifiedBy>
  <cp:revision>7</cp:revision>
  <dcterms:created xsi:type="dcterms:W3CDTF">2022-09-12T06:01:50Z</dcterms:created>
  <dcterms:modified xsi:type="dcterms:W3CDTF">2022-09-23T03:05:27Z</dcterms:modified>
</cp:coreProperties>
</file>