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56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772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872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381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2228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742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911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28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89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79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26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3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55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27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6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53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BBD0B-C292-4629-B49B-CC8DCAD7075E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E2E63A-8453-4913-849C-5929E7453A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我喜歡打躲避球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這個暑假安親班一起去打躲避球很好玩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66389000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15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我喜歡打躲避球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我喜歡打躲避球</dc:title>
  <dc:creator>Windows 使用者</dc:creator>
  <cp:lastModifiedBy>Windows 使用者</cp:lastModifiedBy>
  <cp:revision>3</cp:revision>
  <dcterms:created xsi:type="dcterms:W3CDTF">2022-09-12T06:01:52Z</dcterms:created>
  <dcterms:modified xsi:type="dcterms:W3CDTF">2022-09-12T06:17:38Z</dcterms:modified>
</cp:coreProperties>
</file>