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319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5157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4293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2038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8073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6293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84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6141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4678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856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536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5611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0469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2181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2274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5099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0A8E1-51AD-40E0-A0D9-B4C6C4389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97B9765-ADE9-4BF8-8937-970614538F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1759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TI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32011" y="2327309"/>
            <a:ext cx="3740731" cy="1384079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3">
                    <a:lumMod val="75000"/>
                  </a:schemeClr>
                </a:solidFill>
              </a:rPr>
              <a:t>我喜歡跑步</a:t>
            </a:r>
            <a:endParaRPr lang="zh-TW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20315" y="3835680"/>
            <a:ext cx="4164121" cy="776661"/>
          </a:xfrm>
        </p:spPr>
        <p:txBody>
          <a:bodyPr/>
          <a:lstStyle/>
          <a:p>
            <a:r>
              <a:rPr lang="zh-TW" altLang="en-US" dirty="0" smtClean="0">
                <a:solidFill>
                  <a:srgbClr val="66FFFF"/>
                </a:solidFill>
              </a:rPr>
              <a:t>這個暑假我跟爸爸一起去前港公園</a:t>
            </a:r>
            <a:r>
              <a:rPr lang="zh-TW" altLang="en-US" dirty="0" smtClean="0">
                <a:solidFill>
                  <a:srgbClr val="7030A0"/>
                </a:solidFill>
              </a:rPr>
              <a:t>跑步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r>
              <a:rPr lang="zh-TW" altLang="en-US" dirty="0" smtClean="0">
                <a:solidFill>
                  <a:srgbClr val="66FFFF"/>
                </a:solidFill>
              </a:rPr>
              <a:t>跑了</a:t>
            </a:r>
            <a:r>
              <a:rPr lang="en-US" altLang="zh-TW" dirty="0" smtClean="0">
                <a:solidFill>
                  <a:srgbClr val="66FFFF"/>
                </a:solidFill>
              </a:rPr>
              <a:t>10</a:t>
            </a:r>
            <a:r>
              <a:rPr lang="zh-TW" altLang="en-US" dirty="0" smtClean="0">
                <a:solidFill>
                  <a:srgbClr val="66FFFF"/>
                </a:solidFill>
              </a:rPr>
              <a:t>圈</a:t>
            </a:r>
            <a:r>
              <a:rPr lang="zh-TW" altLang="en-US" dirty="0">
                <a:solidFill>
                  <a:srgbClr val="66FFFF"/>
                </a:solidFill>
              </a:rPr>
              <a:t>  </a:t>
            </a:r>
            <a:r>
              <a:rPr lang="zh-TW" altLang="en-US" dirty="0" smtClean="0">
                <a:solidFill>
                  <a:srgbClr val="66FFFF"/>
                </a:solidFill>
              </a:rPr>
              <a:t>真的很累啊</a:t>
            </a:r>
            <a:r>
              <a:rPr lang="en-US" altLang="zh-TW" dirty="0">
                <a:solidFill>
                  <a:srgbClr val="66FFFF"/>
                </a:solidFill>
              </a:rPr>
              <a:t>!</a:t>
            </a:r>
            <a:endParaRPr lang="zh-TW" altLang="en-US" dirty="0">
              <a:solidFill>
                <a:srgbClr val="66FFFF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210682" y="2840763"/>
            <a:ext cx="1068664" cy="87062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8911" y="839329"/>
            <a:ext cx="1186893" cy="148798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2049" y="4612341"/>
            <a:ext cx="1152049" cy="195055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5911" y="449963"/>
            <a:ext cx="1510610" cy="16009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7865" y="2840763"/>
            <a:ext cx="1511989" cy="167158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5911" y="4716271"/>
            <a:ext cx="2187803" cy="174269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6260" y="4512351"/>
            <a:ext cx="2236306" cy="133184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397" y="3471581"/>
            <a:ext cx="742810" cy="1257668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9" y="3526350"/>
            <a:ext cx="702797" cy="1189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711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23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我喜歡跑步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我喜歡跑步</dc:title>
  <dc:creator>Windows 使用者</dc:creator>
  <cp:lastModifiedBy>Windows 使用者</cp:lastModifiedBy>
  <cp:revision>5</cp:revision>
  <dcterms:created xsi:type="dcterms:W3CDTF">2022-09-12T06:02:23Z</dcterms:created>
  <dcterms:modified xsi:type="dcterms:W3CDTF">2022-09-23T03:04:07Z</dcterms:modified>
</cp:coreProperties>
</file>