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8" r:id="rId3"/>
    <p:sldId id="257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未命名的章節" id="{DC3E67B4-A8E6-4C05-BC85-6FC3519DF39C}">
          <p14:sldIdLst>
            <p14:sldId id="256"/>
            <p14:sldId id="258"/>
            <p14:sldId id="257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Title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2399" y="1964267"/>
            <a:ext cx="7197726" cy="2421464"/>
          </a:xfrm>
        </p:spPr>
        <p:txBody>
          <a:bodyPr anchor="b">
            <a:normAutofit/>
          </a:bodyPr>
          <a:lstStyle>
            <a:lvl1pPr algn="r">
              <a:defRPr sz="4800">
                <a:effectLst/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399" y="4385732"/>
            <a:ext cx="7197726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32558" y="5870575"/>
            <a:ext cx="1600200" cy="377825"/>
          </a:xfrm>
        </p:spPr>
        <p:txBody>
          <a:bodyPr/>
          <a:lstStyle/>
          <a:p>
            <a:fld id="{B3F10ED2-ABB9-4728-9946-AF100FC85143}" type="datetimeFigureOut">
              <a:rPr lang="zh-TW" altLang="en-US" smtClean="0"/>
              <a:t>2022/9/23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399" y="5870575"/>
            <a:ext cx="4893958" cy="3778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08958" y="5870575"/>
            <a:ext cx="551167" cy="377825"/>
          </a:xfrm>
        </p:spPr>
        <p:txBody>
          <a:bodyPr/>
          <a:lstStyle/>
          <a:p>
            <a:fld id="{6BFEF30F-0659-4ECB-8BC1-748850142AB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9115800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732865"/>
            <a:ext cx="1013142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1600" y="932112"/>
            <a:ext cx="8759827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299603"/>
            <a:ext cx="10131427" cy="49371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F10ED2-ABB9-4728-9946-AF100FC85143}" type="datetimeFigureOut">
              <a:rPr lang="zh-TW" altLang="en-US" smtClean="0"/>
              <a:t>2022/9/23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FEF30F-0659-4ECB-8BC1-748850142AB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855378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F10ED2-ABB9-4728-9946-AF100FC85143}" type="datetimeFigureOut">
              <a:rPr lang="zh-TW" altLang="en-US" smtClean="0"/>
              <a:t>2022/9/23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FEF30F-0659-4ECB-8BC1-748850142AB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780083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97875" y="3352800"/>
            <a:ext cx="9339184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465" y="4343400"/>
            <a:ext cx="10152367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F10ED2-ABB9-4728-9946-AF100FC85143}" type="datetimeFigureOut">
              <a:rPr lang="zh-TW" altLang="en-US" smtClean="0"/>
              <a:t>2022/9/23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FEF30F-0659-4ECB-8BC1-748850142AB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0865488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2" y="3308581"/>
            <a:ext cx="10131425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4777381"/>
            <a:ext cx="10131426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F10ED2-ABB9-4728-9946-AF100FC85143}" type="datetimeFigureOut">
              <a:rPr lang="zh-TW" altLang="en-US" smtClean="0"/>
              <a:t>2022/9/23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FEF30F-0659-4ECB-8BC1-748850142AB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192770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0" y="3886200"/>
            <a:ext cx="10135436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5200"/>
            <a:ext cx="10135436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F10ED2-ABB9-4728-9946-AF100FC85143}" type="datetimeFigureOut">
              <a:rPr lang="zh-TW" altLang="en-US" smtClean="0"/>
              <a:t>2022/9/23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FEF30F-0659-4ECB-8BC1-748850142AB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4256464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1" y="3505200"/>
            <a:ext cx="10131428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F10ED2-ABB9-4728-9946-AF100FC85143}" type="datetimeFigureOut">
              <a:rPr lang="zh-TW" altLang="en-US" smtClean="0"/>
              <a:t>2022/9/23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FEF30F-0659-4ECB-8BC1-748850142AB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4066470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F10ED2-ABB9-4728-9946-AF100FC85143}" type="datetimeFigureOut">
              <a:rPr lang="zh-TW" altLang="en-US" smtClean="0"/>
              <a:t>2022/9/23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FEF30F-0659-4ECB-8BC1-748850142AB7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670947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8675" y="609599"/>
            <a:ext cx="2158552" cy="5181601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7832116" cy="5181600"/>
          </a:xfrm>
        </p:spPr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F10ED2-ABB9-4728-9946-AF100FC85143}" type="datetimeFigureOut">
              <a:rPr lang="zh-TW" altLang="en-US" smtClean="0"/>
              <a:t>2022/9/23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FEF30F-0659-4ECB-8BC1-748850142AB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185410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F10ED2-ABB9-4728-9946-AF100FC85143}" type="datetimeFigureOut">
              <a:rPr lang="zh-TW" altLang="en-US" smtClean="0"/>
              <a:t>2022/9/23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FEF30F-0659-4ECB-8BC1-748850142AB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60585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308581"/>
            <a:ext cx="10131427" cy="1468800"/>
          </a:xfrm>
        </p:spPr>
        <p:txBody>
          <a:bodyPr anchor="b"/>
          <a:lstStyle>
            <a:lvl1pPr algn="l">
              <a:defRPr sz="4000" b="0" cap="all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7381"/>
            <a:ext cx="1013142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F10ED2-ABB9-4728-9946-AF100FC85143}" type="datetimeFigureOut">
              <a:rPr lang="zh-TW" altLang="en-US" smtClean="0"/>
              <a:t>2022/9/23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FEF30F-0659-4ECB-8BC1-748850142AB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261228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2" y="2142067"/>
            <a:ext cx="4995334" cy="3649134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21895" y="2142067"/>
            <a:ext cx="4995332" cy="3649133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F10ED2-ABB9-4728-9946-AF100FC85143}" type="datetimeFigureOut">
              <a:rPr lang="zh-TW" altLang="en-US" smtClean="0"/>
              <a:t>2022/9/23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FEF30F-0659-4ECB-8BC1-748850142AB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934137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973670" y="2218267"/>
            <a:ext cx="470905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1" y="2870201"/>
            <a:ext cx="4996923" cy="2920998"/>
          </a:xfrm>
        </p:spPr>
        <p:txBody>
          <a:bodyPr anchor="t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6096003" y="2226734"/>
            <a:ext cx="4722813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23483" y="2870201"/>
            <a:ext cx="4995334" cy="2920998"/>
          </a:xfrm>
        </p:spPr>
        <p:txBody>
          <a:bodyPr anchor="t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F10ED2-ABB9-4728-9946-AF100FC85143}" type="datetimeFigureOut">
              <a:rPr lang="zh-TW" altLang="en-US" smtClean="0"/>
              <a:t>2022/9/23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FEF30F-0659-4ECB-8BC1-748850142AB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257150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F10ED2-ABB9-4728-9946-AF100FC85143}" type="datetimeFigureOut">
              <a:rPr lang="zh-TW" altLang="en-US" smtClean="0"/>
              <a:t>2022/9/23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FEF30F-0659-4ECB-8BC1-748850142AB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645349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F10ED2-ABB9-4728-9946-AF100FC85143}" type="datetimeFigureOut">
              <a:rPr lang="zh-TW" altLang="en-US" smtClean="0"/>
              <a:t>2022/9/23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FEF30F-0659-4ECB-8BC1-748850142AB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571609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74333"/>
            <a:ext cx="3680885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201" y="609601"/>
            <a:ext cx="6169026" cy="5181600"/>
          </a:xfrm>
        </p:spPr>
        <p:txBody>
          <a:bodyPr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445933"/>
            <a:ext cx="3680885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F10ED2-ABB9-4728-9946-AF100FC85143}" type="datetimeFigureOut">
              <a:rPr lang="zh-TW" altLang="en-US" smtClean="0"/>
              <a:t>2022/9/23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FEF30F-0659-4ECB-8BC1-748850142AB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048475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00200"/>
            <a:ext cx="6164653" cy="13716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36253" y="914400"/>
            <a:ext cx="3280974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2971800"/>
            <a:ext cx="6164653" cy="1828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F10ED2-ABB9-4728-9946-AF100FC85143}" type="datetimeFigureOut">
              <a:rPr lang="zh-TW" altLang="en-US" smtClean="0"/>
              <a:t>2022/9/23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FEF30F-0659-4ECB-8BC1-748850142AB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968447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2142067"/>
            <a:ext cx="10131425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B3F10ED2-ABB9-4728-9946-AF100FC85143}" type="datetimeFigureOut">
              <a:rPr lang="zh-TW" altLang="en-US" smtClean="0"/>
              <a:t>2022/9/23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6BFEF30F-0659-4ECB-8BC1-748850142AB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4372925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  <p:sldLayoutId id="2147483708" r:id="rId12"/>
    <p:sldLayoutId id="2147483709" r:id="rId13"/>
    <p:sldLayoutId id="2147483710" r:id="rId14"/>
    <p:sldLayoutId id="2147483711" r:id="rId15"/>
    <p:sldLayoutId id="2147483712" r:id="rId16"/>
    <p:sldLayoutId id="2147483713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3872753" y="1229060"/>
            <a:ext cx="3867374" cy="2971801"/>
          </a:xfrm>
        </p:spPr>
        <p:txBody>
          <a:bodyPr/>
          <a:lstStyle/>
          <a:p>
            <a:r>
              <a:rPr lang="zh-TW" altLang="en-US" dirty="0" smtClean="0"/>
              <a:t>我喜歡玩遊戲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 rot="10800000">
            <a:off x="4245428" y="1789611"/>
            <a:ext cx="4563880" cy="330925"/>
          </a:xfrm>
        </p:spPr>
        <p:txBody>
          <a:bodyPr>
            <a:normAutofit fontScale="92500" lnSpcReduction="10000"/>
          </a:bodyPr>
          <a:lstStyle/>
          <a:p>
            <a:r>
              <a:rPr lang="zh-TW" altLang="en-US" dirty="0" smtClean="0"/>
              <a:t>每 次玩遊戲時都覺得很好玩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4386226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334139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pic>
        <p:nvPicPr>
          <p:cNvPr id="4" name="內容版面配置區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62159" y="3123030"/>
            <a:ext cx="1657975" cy="2078564"/>
          </a:xfrm>
        </p:spPr>
      </p:pic>
      <p:pic>
        <p:nvPicPr>
          <p:cNvPr id="6" name="圖片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12086" y="3123030"/>
            <a:ext cx="1657975" cy="2078564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8062" y="3123030"/>
            <a:ext cx="1657975" cy="2078564"/>
          </a:xfrm>
          <a:prstGeom prst="rect">
            <a:avLst/>
          </a:prstGeom>
        </p:spPr>
      </p:pic>
      <p:pic>
        <p:nvPicPr>
          <p:cNvPr id="8" name="圖片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82303" y="3123030"/>
            <a:ext cx="1657975" cy="2078564"/>
          </a:xfrm>
          <a:prstGeom prst="rect">
            <a:avLst/>
          </a:prstGeom>
        </p:spPr>
      </p:pic>
      <p:pic>
        <p:nvPicPr>
          <p:cNvPr id="9" name="圖片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83970" y="3225740"/>
            <a:ext cx="1657975" cy="20785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348396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天體">
  <a:themeElements>
    <a:clrScheme name="天體">
      <a:dk1>
        <a:sysClr val="windowText" lastClr="000000"/>
      </a:dk1>
      <a:lt1>
        <a:sysClr val="window" lastClr="FFFFFF"/>
      </a:lt1>
      <a:dk2>
        <a:srgbClr val="18276C"/>
      </a:dk2>
      <a:lt2>
        <a:srgbClr val="EBEBEB"/>
      </a:lt2>
      <a:accent1>
        <a:srgbClr val="AC3EC1"/>
      </a:accent1>
      <a:accent2>
        <a:srgbClr val="477BD1"/>
      </a:accent2>
      <a:accent3>
        <a:srgbClr val="46B298"/>
      </a:accent3>
      <a:accent4>
        <a:srgbClr val="90BA4C"/>
      </a:accent4>
      <a:accent5>
        <a:srgbClr val="DD9D31"/>
      </a:accent5>
      <a:accent6>
        <a:srgbClr val="E25247"/>
      </a:accent6>
      <a:hlink>
        <a:srgbClr val="C573D2"/>
      </a:hlink>
      <a:folHlink>
        <a:srgbClr val="CCAEE8"/>
      </a:folHlink>
    </a:clrScheme>
    <a:fontScheme name="天體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天體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42E5908D-19A2-46FD-89FA-638B126129E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TM03457452[[fn=天體]]</Template>
  <TotalTime>34</TotalTime>
  <Words>11</Words>
  <Application>Microsoft Office PowerPoint</Application>
  <PresentationFormat>寬螢幕</PresentationFormat>
  <Paragraphs>2</Paragraphs>
  <Slides>3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3</vt:i4>
      </vt:variant>
    </vt:vector>
  </HeadingPairs>
  <TitlesOfParts>
    <vt:vector size="8" baseType="lpstr">
      <vt:lpstr>新細明體</vt:lpstr>
      <vt:lpstr>Arial</vt:lpstr>
      <vt:lpstr>Calibri</vt:lpstr>
      <vt:lpstr>Calibri Light</vt:lpstr>
      <vt:lpstr>天體</vt:lpstr>
      <vt:lpstr>我喜歡玩遊戲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我喜歡玩遊戲</dc:title>
  <dc:creator>Windows 使用者</dc:creator>
  <cp:lastModifiedBy>Windows 使用者</cp:lastModifiedBy>
  <cp:revision>6</cp:revision>
  <dcterms:created xsi:type="dcterms:W3CDTF">2022-09-12T06:02:25Z</dcterms:created>
  <dcterms:modified xsi:type="dcterms:W3CDTF">2022-09-23T03:01:55Z</dcterms:modified>
</cp:coreProperties>
</file>