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68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02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9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147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660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374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780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257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946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075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2494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57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16475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0331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1784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28400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24468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145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65620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4249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99562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53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27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263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17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4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5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72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69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60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4AAB43B-23A0-45A5-9985-A300B07B1BF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A407C33-3F75-4C92-A7B0-559A1BDE55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7372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91116" y="1704508"/>
            <a:ext cx="5199228" cy="158713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92D050"/>
                </a:solidFill>
              </a:rPr>
              <a:t>我喜歡玩電腦</a:t>
            </a: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3141442" y="3386667"/>
            <a:ext cx="6400800" cy="1947333"/>
          </a:xfrm>
        </p:spPr>
        <p:txBody>
          <a:bodyPr/>
          <a:lstStyle/>
          <a:p>
            <a:r>
              <a:rPr lang="zh-TW" altLang="en-US" dirty="0" smtClean="0"/>
              <a:t>每一次玩電腦我都會覺得很開心</a:t>
            </a:r>
            <a:endParaRPr lang="zh-TW" altLang="en-US" dirty="0"/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261257"/>
            <a:ext cx="1152049" cy="1950559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0798" y="102406"/>
            <a:ext cx="1152049" cy="1950559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09" y="4575741"/>
            <a:ext cx="1152049" cy="1950559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367" y="4527989"/>
            <a:ext cx="1152049" cy="1950559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9793" y="261256"/>
            <a:ext cx="1152049" cy="195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60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TM02900771[[fn=扇形區]]</Template>
  <TotalTime>35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微軟正黑體</vt:lpstr>
      <vt:lpstr>新細明體</vt:lpstr>
      <vt:lpstr>Calibri</vt:lpstr>
      <vt:lpstr>Calibri Light</vt:lpstr>
      <vt:lpstr>Century Gothic</vt:lpstr>
      <vt:lpstr>Wingdings 2</vt:lpstr>
      <vt:lpstr>Wingdings 3</vt:lpstr>
      <vt:lpstr>HDOfficeLightV0</vt:lpstr>
      <vt:lpstr>切割線</vt:lpstr>
      <vt:lpstr>我喜歡玩電腦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我喜歡玩電腦</dc:title>
  <dc:creator>Windows 使用者</dc:creator>
  <cp:lastModifiedBy>Windows 使用者</cp:lastModifiedBy>
  <cp:revision>6</cp:revision>
  <dcterms:created xsi:type="dcterms:W3CDTF">2022-09-12T06:02:09Z</dcterms:created>
  <dcterms:modified xsi:type="dcterms:W3CDTF">2022-09-23T03:01:35Z</dcterms:modified>
</cp:coreProperties>
</file>