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28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756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131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4607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150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157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170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756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84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65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64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23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0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6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47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78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27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9F01-9FD4-4323-B7E4-C5999C97CBA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6EE64-3D26-4C55-B494-66F54AC35F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6077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</a:rPr>
              <a:t>喜</a:t>
            </a:r>
            <a:r>
              <a:rPr lang="zh-TW" altLang="en-US" dirty="0" smtClean="0">
                <a:solidFill>
                  <a:srgbClr val="FF0000"/>
                </a:solidFill>
              </a:rPr>
              <a:t>歡</a:t>
            </a:r>
            <a:r>
              <a:rPr lang="zh-TW" altLang="en-US" dirty="0" smtClean="0">
                <a:solidFill>
                  <a:srgbClr val="FFFF00"/>
                </a:solidFill>
              </a:rPr>
              <a:t>跑</a:t>
            </a:r>
            <a:r>
              <a:rPr lang="zh-TW" altLang="en-US" dirty="0" smtClean="0">
                <a:solidFill>
                  <a:srgbClr val="FF0000"/>
                </a:solidFill>
              </a:rPr>
              <a:t>步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4280350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因</a:t>
            </a:r>
            <a:r>
              <a:rPr lang="zh-TW" altLang="en-US" dirty="0" smtClean="0">
                <a:solidFill>
                  <a:srgbClr val="00B050"/>
                </a:solidFill>
              </a:rPr>
              <a:t>為</a:t>
            </a:r>
            <a:r>
              <a:rPr lang="zh-TW" altLang="en-US" dirty="0" smtClean="0">
                <a:solidFill>
                  <a:srgbClr val="FFFF00"/>
                </a:solidFill>
              </a:rPr>
              <a:t>有</a:t>
            </a:r>
            <a:r>
              <a:rPr lang="zh-TW" altLang="en-US" dirty="0" smtClean="0">
                <a:solidFill>
                  <a:srgbClr val="00B050"/>
                </a:solidFill>
              </a:rPr>
              <a:t>比</a:t>
            </a:r>
            <a:r>
              <a:rPr lang="zh-TW" altLang="en-US" dirty="0" smtClean="0">
                <a:solidFill>
                  <a:srgbClr val="FFFF00"/>
                </a:solidFill>
              </a:rPr>
              <a:t>賽</a:t>
            </a:r>
            <a:r>
              <a:rPr lang="zh-TW" altLang="en-US" dirty="0" smtClean="0">
                <a:solidFill>
                  <a:srgbClr val="00B050"/>
                </a:solidFill>
              </a:rPr>
              <a:t>還</a:t>
            </a:r>
            <a:r>
              <a:rPr lang="zh-TW" altLang="en-US" dirty="0" smtClean="0">
                <a:solidFill>
                  <a:srgbClr val="FFFF00"/>
                </a:solidFill>
              </a:rPr>
              <a:t>可</a:t>
            </a:r>
            <a:r>
              <a:rPr lang="zh-TW" altLang="en-US" dirty="0" smtClean="0">
                <a:solidFill>
                  <a:srgbClr val="00B050"/>
                </a:solidFill>
              </a:rPr>
              <a:t>以</a:t>
            </a:r>
            <a:r>
              <a:rPr lang="zh-TW" altLang="en-US" dirty="0" smtClean="0">
                <a:solidFill>
                  <a:srgbClr val="FFFF00"/>
                </a:solidFill>
              </a:rPr>
              <a:t>玩</a:t>
            </a:r>
            <a:r>
              <a:rPr lang="zh-TW" altLang="en-US" dirty="0" smtClean="0">
                <a:solidFill>
                  <a:srgbClr val="00B050"/>
                </a:solidFill>
              </a:rPr>
              <a:t>遊</a:t>
            </a:r>
            <a:r>
              <a:rPr lang="zh-TW" altLang="en-US" dirty="0" smtClean="0">
                <a:solidFill>
                  <a:srgbClr val="FFFF00"/>
                </a:solidFill>
              </a:rPr>
              <a:t>戲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1313">
            <a:off x="1787121" y="1822807"/>
            <a:ext cx="3291568" cy="36390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28680">
            <a:off x="7577457" y="247446"/>
            <a:ext cx="3133085" cy="384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35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Trebuchet MS</vt:lpstr>
      <vt:lpstr>柏林</vt:lpstr>
      <vt:lpstr> 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6</cp:revision>
  <dcterms:created xsi:type="dcterms:W3CDTF">2022-09-12T06:02:45Z</dcterms:created>
  <dcterms:modified xsi:type="dcterms:W3CDTF">2022-09-23T03:02:38Z</dcterms:modified>
</cp:coreProperties>
</file>