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7E02A-89E6-46AB-AAFD-90C3A815F7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EA21-93D6-4945-BEC7-8A561001CFBA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9102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7E02A-89E6-46AB-AAFD-90C3A815F7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EA21-93D6-4945-BEC7-8A561001CF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3878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7E02A-89E6-46AB-AAFD-90C3A815F7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EA21-93D6-4945-BEC7-8A561001CF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0075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7E02A-89E6-46AB-AAFD-90C3A815F7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EA21-93D6-4945-BEC7-8A561001CFB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63211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7E02A-89E6-46AB-AAFD-90C3A815F7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EA21-93D6-4945-BEC7-8A561001CF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25272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7E02A-89E6-46AB-AAFD-90C3A815F7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EA21-93D6-4945-BEC7-8A561001CFB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435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7E02A-89E6-46AB-AAFD-90C3A815F7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EA21-93D6-4945-BEC7-8A561001CF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47849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7E02A-89E6-46AB-AAFD-90C3A815F7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EA21-93D6-4945-BEC7-8A561001CF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0543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7E02A-89E6-46AB-AAFD-90C3A815F7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EA21-93D6-4945-BEC7-8A561001CF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237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7E02A-89E6-46AB-AAFD-90C3A815F7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EA21-93D6-4945-BEC7-8A561001CF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9331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7E02A-89E6-46AB-AAFD-90C3A815F7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EA21-93D6-4945-BEC7-8A561001CF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5400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7E02A-89E6-46AB-AAFD-90C3A815F7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EA21-93D6-4945-BEC7-8A561001CF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1122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7E02A-89E6-46AB-AAFD-90C3A815F7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EA21-93D6-4945-BEC7-8A561001CF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4903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7E02A-89E6-46AB-AAFD-90C3A815F7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EA21-93D6-4945-BEC7-8A561001CF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4300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7E02A-89E6-46AB-AAFD-90C3A815F7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EA21-93D6-4945-BEC7-8A561001CF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1223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7E02A-89E6-46AB-AAFD-90C3A815F7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EA21-93D6-4945-BEC7-8A561001CF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7529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7E02A-89E6-46AB-AAFD-90C3A815F7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EA21-93D6-4945-BEC7-8A561001CF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8879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787E02A-89E6-46AB-AAFD-90C3A815F7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D15EA21-93D6-4945-BEC7-8A561001CF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84665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31520" y="2677887"/>
            <a:ext cx="3879669" cy="979714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我喜歡打羽球</a:t>
            </a:r>
            <a:endParaRPr lang="zh-TW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65658" y="4206240"/>
            <a:ext cx="2364083" cy="1133248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爸爸帶我去打羽球我都接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不到球爸爸教我後我就會了</a:t>
            </a:r>
            <a:endParaRPr lang="en-US" altLang="zh-TW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altLang="zh-TW" dirty="0" smtClean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509" y="1276939"/>
            <a:ext cx="4627003" cy="4062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012794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45</TotalTime>
  <Words>23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我喜歡打羽球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我喜歡打羽球</dc:title>
  <dc:creator>Windows 使用者</dc:creator>
  <cp:lastModifiedBy>Windows 使用者</cp:lastModifiedBy>
  <cp:revision>7</cp:revision>
  <dcterms:created xsi:type="dcterms:W3CDTF">2022-09-12T06:02:21Z</dcterms:created>
  <dcterms:modified xsi:type="dcterms:W3CDTF">2022-09-23T03:06:57Z</dcterms:modified>
</cp:coreProperties>
</file>