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CC00"/>
    <a:srgbClr val="996600"/>
    <a:srgbClr val="B9B9B9"/>
    <a:srgbClr val="C03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BF90D-B88F-46A6-9CE0-F3F5C0538EDE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79F62-EB34-449C-AD93-33102A726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844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79F62-EB34-449C-AD93-33102A72677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37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15FF15-7C8F-4FEF-ABE7-F89E3ABF6FE6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202A78-84B3-40CD-B114-FCD3F9CAD2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006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FF15-7C8F-4FEF-ABE7-F89E3ABF6FE6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2A78-84B3-40CD-B114-FCD3F9CAD2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90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FF15-7C8F-4FEF-ABE7-F89E3ABF6FE6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2A78-84B3-40CD-B114-FCD3F9CAD2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504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FF15-7C8F-4FEF-ABE7-F89E3ABF6FE6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2A78-84B3-40CD-B114-FCD3F9CAD2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167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FF15-7C8F-4FEF-ABE7-F89E3ABF6FE6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2A78-84B3-40CD-B114-FCD3F9CAD2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281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FF15-7C8F-4FEF-ABE7-F89E3ABF6FE6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2A78-84B3-40CD-B114-FCD3F9CAD2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147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FF15-7C8F-4FEF-ABE7-F89E3ABF6FE6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2A78-84B3-40CD-B114-FCD3F9CAD2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868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FF15-7C8F-4FEF-ABE7-F89E3ABF6FE6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2A78-84B3-40CD-B114-FCD3F9CAD2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827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FF15-7C8F-4FEF-ABE7-F89E3ABF6FE6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2A78-84B3-40CD-B114-FCD3F9CAD2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85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FF15-7C8F-4FEF-ABE7-F89E3ABF6FE6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2A78-84B3-40CD-B114-FCD3F9CAD2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34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FF15-7C8F-4FEF-ABE7-F89E3ABF6FE6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2A78-84B3-40CD-B114-FCD3F9CAD2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650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FF15-7C8F-4FEF-ABE7-F89E3ABF6FE6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2A78-84B3-40CD-B114-FCD3F9CAD2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70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FF15-7C8F-4FEF-ABE7-F89E3ABF6FE6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2A78-84B3-40CD-B114-FCD3F9CAD2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53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FF15-7C8F-4FEF-ABE7-F89E3ABF6FE6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2A78-84B3-40CD-B114-FCD3F9CAD2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30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FF15-7C8F-4FEF-ABE7-F89E3ABF6FE6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2A78-84B3-40CD-B114-FCD3F9CAD2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96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FF15-7C8F-4FEF-ABE7-F89E3ABF6FE6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2A78-84B3-40CD-B114-FCD3F9CAD2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73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FF15-7C8F-4FEF-ABE7-F89E3ABF6FE6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2A78-84B3-40CD-B114-FCD3F9CAD2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36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15FF15-7C8F-4FEF-ABE7-F89E3ABF6FE6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202A78-84B3-40CD-B114-FCD3F9CAD2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958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11" Type="http://schemas.openxmlformats.org/officeDocument/2006/relationships/image" Target="../media/image12.tiff"/><Relationship Id="rId5" Type="http://schemas.openxmlformats.org/officeDocument/2006/relationships/image" Target="../media/image6.TIF"/><Relationship Id="rId10" Type="http://schemas.openxmlformats.org/officeDocument/2006/relationships/image" Target="../media/image11.tiff"/><Relationship Id="rId4" Type="http://schemas.openxmlformats.org/officeDocument/2006/relationships/image" Target="../media/image5.tiff"/><Relationship Id="rId9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21420000">
            <a:off x="1389965" y="524111"/>
            <a:ext cx="9755187" cy="276652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我喜歡足球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66862" y="3243843"/>
            <a:ext cx="9144000" cy="16557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因</a:t>
            </a:r>
            <a:r>
              <a:rPr lang="zh-TW" altLang="en-US" dirty="0" smtClean="0">
                <a:solidFill>
                  <a:srgbClr val="FFC000"/>
                </a:solidFill>
              </a:rPr>
              <a:t>為</a:t>
            </a:r>
            <a:r>
              <a:rPr lang="zh-TW" altLang="en-US" dirty="0" smtClean="0">
                <a:solidFill>
                  <a:srgbClr val="FFFF00"/>
                </a:solidFill>
              </a:rPr>
              <a:t>看</a:t>
            </a:r>
            <a:r>
              <a:rPr lang="zh-TW" altLang="en-US" dirty="0" smtClean="0">
                <a:solidFill>
                  <a:srgbClr val="92D050"/>
                </a:solidFill>
              </a:rPr>
              <a:t>起</a:t>
            </a:r>
            <a:r>
              <a:rPr lang="zh-TW" altLang="en-US" dirty="0">
                <a:solidFill>
                  <a:srgbClr val="00B050"/>
                </a:solidFill>
              </a:rPr>
              <a:t>來</a:t>
            </a:r>
            <a:r>
              <a:rPr lang="zh-TW" altLang="en-US" dirty="0" smtClean="0">
                <a:solidFill>
                  <a:srgbClr val="00B0F0"/>
                </a:solidFill>
              </a:rPr>
              <a:t>很</a:t>
            </a:r>
            <a:r>
              <a:rPr lang="zh-TW" altLang="en-US" dirty="0" smtClean="0">
                <a:solidFill>
                  <a:srgbClr val="0070C0"/>
                </a:solidFill>
              </a:rPr>
              <a:t>好</a:t>
            </a:r>
            <a:r>
              <a:rPr lang="zh-TW" altLang="en-US" dirty="0" smtClean="0">
                <a:solidFill>
                  <a:srgbClr val="002060"/>
                </a:solidFill>
              </a:rPr>
              <a:t>玩</a:t>
            </a:r>
            <a:r>
              <a:rPr lang="en-US" altLang="zh-TW" dirty="0" smtClean="0"/>
              <a:t>,</a:t>
            </a:r>
            <a:r>
              <a:rPr lang="zh-TW" altLang="en-US" dirty="0">
                <a:solidFill>
                  <a:srgbClr val="7030A0"/>
                </a:solidFill>
              </a:rPr>
              <a:t>而</a:t>
            </a:r>
            <a:r>
              <a:rPr lang="zh-TW" altLang="en-US" dirty="0" smtClean="0">
                <a:solidFill>
                  <a:srgbClr val="C03EB1"/>
                </a:solidFill>
              </a:rPr>
              <a:t>且</a:t>
            </a:r>
            <a:r>
              <a:rPr lang="zh-TW" altLang="en-US" dirty="0" smtClean="0">
                <a:solidFill>
                  <a:srgbClr val="996600"/>
                </a:solidFill>
              </a:rPr>
              <a:t>加</a:t>
            </a:r>
            <a:r>
              <a:rPr lang="zh-TW" altLang="en-US" dirty="0">
                <a:solidFill>
                  <a:srgbClr val="CCCC00"/>
                </a:solidFill>
              </a:rPr>
              <a:t>快</a:t>
            </a:r>
            <a:r>
              <a:rPr lang="zh-TW" altLang="en-US" dirty="0" smtClean="0">
                <a:solidFill>
                  <a:schemeClr val="accent4"/>
                </a:solidFill>
              </a:rPr>
              <a:t>速</a:t>
            </a:r>
            <a:r>
              <a:rPr lang="zh-TW" altLang="en-US" dirty="0" smtClean="0">
                <a:solidFill>
                  <a:srgbClr val="000000"/>
                </a:solidFill>
              </a:rPr>
              <a:t>度</a:t>
            </a:r>
            <a:endParaRPr lang="zh-TW" altLang="en-US" dirty="0">
              <a:solidFill>
                <a:srgbClr val="0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95" y="341824"/>
            <a:ext cx="2634951" cy="31311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69530"/>
            <a:ext cx="1566455" cy="116912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7" y="757971"/>
            <a:ext cx="1978268" cy="90560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0281">
            <a:off x="316148" y="4618318"/>
            <a:ext cx="1469572" cy="139119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0457">
            <a:off x="5028209" y="4887246"/>
            <a:ext cx="1469572" cy="107442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9" y="3041363"/>
            <a:ext cx="1469572" cy="6858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210">
            <a:off x="7776859" y="4911738"/>
            <a:ext cx="1469572" cy="102543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688">
            <a:off x="9741290" y="4467659"/>
            <a:ext cx="1469572" cy="90786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8797">
            <a:off x="1865136" y="4350216"/>
            <a:ext cx="1970529" cy="178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37</TotalTime>
  <Words>12</Words>
  <Application>Microsoft Office PowerPoint</Application>
  <PresentationFormat>寬螢幕</PresentationFormat>
  <Paragraphs>3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Impact</vt:lpstr>
      <vt:lpstr>主要賽事</vt:lpstr>
      <vt:lpstr>我喜歡足球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我喜歡足球</dc:title>
  <dc:creator>Windows 使用者</dc:creator>
  <cp:lastModifiedBy>Windows 使用者</cp:lastModifiedBy>
  <cp:revision>8</cp:revision>
  <dcterms:created xsi:type="dcterms:W3CDTF">2022-09-12T06:02:34Z</dcterms:created>
  <dcterms:modified xsi:type="dcterms:W3CDTF">2022-09-23T03:10:13Z</dcterms:modified>
</cp:coreProperties>
</file>