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431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52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7081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2261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830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1288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8062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6078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68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100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166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99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182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53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4572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046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92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17062D5-CAC4-4A5A-A646-04CE851C0FA5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1F032EC-4851-4311-B799-B594D37DE3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177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6961914" cy="2509213"/>
          </a:xfrm>
        </p:spPr>
        <p:txBody>
          <a:bodyPr>
            <a:normAutofit/>
          </a:bodyPr>
          <a:lstStyle/>
          <a:p>
            <a:r>
              <a:rPr lang="zh-TW" altLang="en-US" smtClean="0"/>
              <a:t>我喜歡車子車子車子車子車子車子</a:t>
            </a:r>
            <a:r>
              <a:rPr lang="zh-TW" altLang="en-US"/>
              <a:t>車子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3526382" cy="1371599"/>
          </a:xfrm>
        </p:spPr>
        <p:txBody>
          <a:bodyPr>
            <a:normAutofit/>
          </a:bodyPr>
          <a:lstStyle/>
          <a:p>
            <a:r>
              <a:rPr lang="zh-TW" altLang="en-US" dirty="0"/>
              <a:t>我會隨身攜帶車子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338531">
            <a:off x="2417056" y="5093022"/>
            <a:ext cx="7735607" cy="2969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51427489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12</TotalTime>
  <Words>14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我喜歡車子車子車子車子車子車子車子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我喜歡車子</dc:title>
  <dc:creator>Windows 使用者</dc:creator>
  <cp:lastModifiedBy>Windows 使用者</cp:lastModifiedBy>
  <cp:revision>4</cp:revision>
  <dcterms:created xsi:type="dcterms:W3CDTF">2022-09-12T06:14:32Z</dcterms:created>
  <dcterms:modified xsi:type="dcterms:W3CDTF">2022-09-23T03:10:53Z</dcterms:modified>
</cp:coreProperties>
</file>