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534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771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5713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279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0376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0003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9992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87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73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461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73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782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065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485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7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017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7B8E8-6066-4C61-A7FC-8DE99EA7AB06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047F12-1C42-4F57-BABB-144D7B860F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704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TIF"/><Relationship Id="rId3" Type="http://schemas.openxmlformats.org/officeDocument/2006/relationships/image" Target="../media/image2.tiff"/><Relationship Id="rId7" Type="http://schemas.openxmlformats.org/officeDocument/2006/relationships/image" Target="../media/image6.TIF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tiff"/><Relationship Id="rId5" Type="http://schemas.openxmlformats.org/officeDocument/2006/relationships/image" Target="../media/image4.tiff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我喜歡打球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每次我上體育課時</a:t>
            </a:r>
            <a:endParaRPr lang="en-US" altLang="zh-TW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</a:rPr>
              <a:t>都想打</a:t>
            </a:r>
            <a:r>
              <a:rPr lang="zh-TW" altLang="en-US" dirty="0">
                <a:solidFill>
                  <a:schemeClr val="accent1">
                    <a:lumMod val="75000"/>
                  </a:schemeClr>
                </a:solidFill>
              </a:rPr>
              <a:t>球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9608" y="289033"/>
            <a:ext cx="2310384" cy="129235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025">
            <a:off x="358761" y="4491603"/>
            <a:ext cx="4605009" cy="241106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586" y="4760663"/>
            <a:ext cx="3912789" cy="195846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82" y="4179826"/>
            <a:ext cx="5421826" cy="279463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23009"/>
            <a:ext cx="5630486" cy="280716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311" y="246965"/>
            <a:ext cx="3194304" cy="1719072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6372" y="1163254"/>
            <a:ext cx="3391472" cy="1625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53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11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我喜歡打球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我喜歡打球</dc:title>
  <dc:creator>Windows 使用者</dc:creator>
  <cp:lastModifiedBy>Windows 使用者</cp:lastModifiedBy>
  <cp:revision>7</cp:revision>
  <dcterms:created xsi:type="dcterms:W3CDTF">2022-09-12T06:02:35Z</dcterms:created>
  <dcterms:modified xsi:type="dcterms:W3CDTF">2022-09-23T03:10:09Z</dcterms:modified>
</cp:coreProperties>
</file>