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871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49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933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4257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68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66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930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461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11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300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79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93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17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83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883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28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8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C1FED-8E01-4A66-950A-C73B6874D04A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85F86-E112-4261-BD57-314E0F7AD0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5638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134" y="2195291"/>
            <a:ext cx="3593374" cy="359337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75211" y="1790342"/>
            <a:ext cx="9448800" cy="1825096"/>
          </a:xfrm>
          <a:effectLst>
            <a:glow rad="101600">
              <a:schemeClr val="accent6">
                <a:lumMod val="50000"/>
                <a:alpha val="60000"/>
              </a:schemeClr>
            </a:glow>
          </a:effectLst>
        </p:spPr>
        <p:txBody>
          <a:bodyPr/>
          <a:lstStyle/>
          <a:p>
            <a:r>
              <a:rPr lang="zh-TW" altLang="en-US" b="1" cap="none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我喜歡打球</a:t>
            </a:r>
            <a:endParaRPr lang="zh-TW" altLang="en-US" b="1" cap="none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75211" y="3815081"/>
            <a:ext cx="9448800" cy="6858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每次我上體育課都會跟同學打球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所以我很愛打球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99589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40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我喜歡打球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我喜歡打球</dc:title>
  <dc:creator>Windows 使用者</dc:creator>
  <cp:lastModifiedBy>Windows 使用者</cp:lastModifiedBy>
  <cp:revision>6</cp:revision>
  <dcterms:created xsi:type="dcterms:W3CDTF">2022-09-12T05:57:15Z</dcterms:created>
  <dcterms:modified xsi:type="dcterms:W3CDTF">2022-09-23T03:01:12Z</dcterms:modified>
</cp:coreProperties>
</file>