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103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642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512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16804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7844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8180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15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97140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7201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6355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0851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6353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1315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0744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2573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0351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7170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242C11DD-02D1-4563-843C-48B657F2127B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D1171169-1B25-4F8A-8976-4AF17E585C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02938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  <p:sldLayoutId id="2147483925" r:id="rId13"/>
    <p:sldLayoutId id="2147483926" r:id="rId14"/>
    <p:sldLayoutId id="2147483927" r:id="rId15"/>
    <p:sldLayoutId id="2147483928" r:id="rId16"/>
    <p:sldLayoutId id="214748392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370218" y="1449978"/>
            <a:ext cx="5133702" cy="100563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1">
                    <a:lumMod val="65000"/>
                  </a:schemeClr>
                </a:solidFill>
              </a:rPr>
              <a:t>我喜歡打</a:t>
            </a:r>
            <a:r>
              <a:rPr lang="zh-TW" altLang="en-US" dirty="0">
                <a:solidFill>
                  <a:schemeClr val="tx1">
                    <a:lumMod val="65000"/>
                  </a:schemeClr>
                </a:solidFill>
              </a:rPr>
              <a:t>羽球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10800000" flipV="1">
            <a:off x="4032220" y="2560320"/>
            <a:ext cx="3809698" cy="920830"/>
          </a:xfrm>
        </p:spPr>
        <p:txBody>
          <a:bodyPr>
            <a:normAutofit fontScale="92500"/>
          </a:bodyPr>
          <a:lstStyle/>
          <a:p>
            <a:r>
              <a:rPr lang="zh-TW" altLang="en-US" dirty="0" smtClean="0">
                <a:solidFill>
                  <a:schemeClr val="tx1">
                    <a:lumMod val="65000"/>
                  </a:schemeClr>
                </a:solidFill>
              </a:rPr>
              <a:t>有</a:t>
            </a:r>
            <a:r>
              <a:rPr lang="zh-TW" altLang="en-US" dirty="0">
                <a:solidFill>
                  <a:schemeClr val="tx1">
                    <a:lumMod val="65000"/>
                  </a:schemeClr>
                </a:solidFill>
              </a:rPr>
              <a:t>一次我上羽球課我和老師打羽球</a:t>
            </a:r>
            <a:endParaRPr lang="en-US" altLang="zh-TW" dirty="0">
              <a:solidFill>
                <a:schemeClr val="tx1">
                  <a:lumMod val="65000"/>
                </a:schemeClr>
              </a:solidFill>
            </a:endParaRPr>
          </a:p>
          <a:p>
            <a:r>
              <a:rPr lang="zh-TW" altLang="en-US" dirty="0">
                <a:solidFill>
                  <a:schemeClr val="tx1">
                    <a:lumMod val="65000"/>
                  </a:schemeClr>
                </a:solidFill>
              </a:rPr>
              <a:t>我發現老師都接不到我打出的球</a:t>
            </a:r>
          </a:p>
        </p:txBody>
      </p:sp>
      <p:pic>
        <p:nvPicPr>
          <p:cNvPr id="21" name="圖片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75" y="2044438"/>
            <a:ext cx="3296135" cy="1325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83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石板">
  <a:themeElements>
    <a:clrScheme name="石板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826F61"/>
      </a:accent1>
      <a:accent2>
        <a:srgbClr val="A19C7F"/>
      </a:accent2>
      <a:accent3>
        <a:srgbClr val="9AA489"/>
      </a:accent3>
      <a:accent4>
        <a:srgbClr val="7C938B"/>
      </a:accent4>
      <a:accent5>
        <a:srgbClr val="7C7D92"/>
      </a:accent5>
      <a:accent6>
        <a:srgbClr val="897376"/>
      </a:accent6>
      <a:hlink>
        <a:srgbClr val="D29B73"/>
      </a:hlink>
      <a:folHlink>
        <a:srgbClr val="F4C5A4"/>
      </a:folHlink>
    </a:clrScheme>
    <a:fontScheme name="石板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石板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FF747C5C-A8E8-4833-9E55-3D08FE4E48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TM04033929[[fn=石板]]</Template>
  <TotalTime>64</TotalTime>
  <Words>25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Calisto MT</vt:lpstr>
      <vt:lpstr>微軟正黑體</vt:lpstr>
      <vt:lpstr>Trebuchet MS</vt:lpstr>
      <vt:lpstr>Wingdings 2</vt:lpstr>
      <vt:lpstr>石板</vt:lpstr>
      <vt:lpstr>我喜歡打羽球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我喜歡打羽球</dc:title>
  <dc:creator>Windows 使用者</dc:creator>
  <cp:lastModifiedBy>Windows 使用者</cp:lastModifiedBy>
  <cp:revision>10</cp:revision>
  <dcterms:created xsi:type="dcterms:W3CDTF">2022-09-12T05:58:16Z</dcterms:created>
  <dcterms:modified xsi:type="dcterms:W3CDTF">2022-09-23T03:01:11Z</dcterms:modified>
</cp:coreProperties>
</file>