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108" y="-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68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27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87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8553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947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268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329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467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45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31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6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3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42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93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383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45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68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0619693-6576-4133-9145-7FE5EC761D97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737C8DD-720E-41E9-9421-F490CDCDE6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332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0800000">
            <a:off x="1792376" y="1457539"/>
            <a:ext cx="8689976" cy="250921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我喜歡吃飯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>
            <a:off x="1523998" y="851448"/>
            <a:ext cx="9226731" cy="164804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我非常喜歡吃菜和肉和吃飯</a:t>
            </a:r>
            <a:r>
              <a:rPr lang="en-US" altLang="zh-TW" dirty="0" smtClean="0"/>
              <a:t>{</a:t>
            </a:r>
            <a:r>
              <a:rPr lang="zh-TW" altLang="en-US" dirty="0" smtClean="0"/>
              <a:t>嗨</a:t>
            </a:r>
            <a:r>
              <a:rPr lang="en-US" altLang="zh-TW" dirty="0" smtClean="0"/>
              <a:t>}-_-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61093">
            <a:off x="4445688" y="2407302"/>
            <a:ext cx="3486624" cy="28405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36300">
            <a:off x="537435" y="1875308"/>
            <a:ext cx="3291568" cy="363901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07622">
            <a:off x="8287622" y="1532775"/>
            <a:ext cx="2194730" cy="249865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67439">
            <a:off x="10244347" y="1476308"/>
            <a:ext cx="1635736" cy="2932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93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35</TotalTime>
  <Words>15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我喜歡吃飯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我喜歡吃飯</dc:title>
  <dc:creator>Windows 使用者</dc:creator>
  <cp:lastModifiedBy>Windows 使用者</cp:lastModifiedBy>
  <cp:revision>5</cp:revision>
  <dcterms:created xsi:type="dcterms:W3CDTF">2022-09-12T06:02:09Z</dcterms:created>
  <dcterms:modified xsi:type="dcterms:W3CDTF">2022-09-23T03:00:45Z</dcterms:modified>
</cp:coreProperties>
</file>