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024E68-7853-41B3-A9D2-A93BA57C2332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B9DD6DB-404F-4E4B-A6BC-FF7B9650ACDA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300EB467-EAB4-419B-9A1C-5E98AFA69126}" type="parTrans" cxnId="{8E41D892-E151-46D7-8F9C-8344CD89DBB7}">
      <dgm:prSet/>
      <dgm:spPr/>
      <dgm:t>
        <a:bodyPr/>
        <a:lstStyle/>
        <a:p>
          <a:endParaRPr lang="zh-TW" altLang="en-US"/>
        </a:p>
      </dgm:t>
    </dgm:pt>
    <dgm:pt modelId="{5F655F80-7EBE-43F2-A24C-4C5582EAA2E7}" type="sibTrans" cxnId="{8E41D892-E151-46D7-8F9C-8344CD89DBB7}">
      <dgm:prSet/>
      <dgm:spPr/>
      <dgm:t>
        <a:bodyPr/>
        <a:lstStyle/>
        <a:p>
          <a:endParaRPr lang="zh-TW" altLang="en-US"/>
        </a:p>
      </dgm:t>
    </dgm:pt>
    <dgm:pt modelId="{94EEC927-E2F4-4F94-8B95-EB7F797DE25F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08D0B014-271E-4CAB-8674-A4060A7436A6}" type="parTrans" cxnId="{BD716113-012C-4ED4-9154-E6BB77697A22}">
      <dgm:prSet/>
      <dgm:spPr/>
      <dgm:t>
        <a:bodyPr/>
        <a:lstStyle/>
        <a:p>
          <a:endParaRPr lang="zh-TW" altLang="en-US"/>
        </a:p>
      </dgm:t>
    </dgm:pt>
    <dgm:pt modelId="{8E23BFBB-21EB-48E7-832A-F04D131DE55F}" type="sibTrans" cxnId="{BD716113-012C-4ED4-9154-E6BB77697A22}">
      <dgm:prSet/>
      <dgm:spPr/>
      <dgm:t>
        <a:bodyPr/>
        <a:lstStyle/>
        <a:p>
          <a:endParaRPr lang="zh-TW" altLang="en-US"/>
        </a:p>
      </dgm:t>
    </dgm:pt>
    <dgm:pt modelId="{F4D9D397-3841-43FA-B001-7B93E3F893EF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CB5486E5-68BB-4396-A9B1-0901BBF0FBA7}" type="parTrans" cxnId="{E02ECEE0-B7FB-47DD-B96E-B94FB66483D3}">
      <dgm:prSet/>
      <dgm:spPr/>
      <dgm:t>
        <a:bodyPr/>
        <a:lstStyle/>
        <a:p>
          <a:endParaRPr lang="zh-TW" altLang="en-US"/>
        </a:p>
      </dgm:t>
    </dgm:pt>
    <dgm:pt modelId="{B49DA728-CBDB-412D-89FB-C0858A67D92F}" type="sibTrans" cxnId="{E02ECEE0-B7FB-47DD-B96E-B94FB66483D3}">
      <dgm:prSet/>
      <dgm:spPr/>
      <dgm:t>
        <a:bodyPr/>
        <a:lstStyle/>
        <a:p>
          <a:endParaRPr lang="zh-TW" altLang="en-US"/>
        </a:p>
      </dgm:t>
    </dgm:pt>
    <dgm:pt modelId="{35AEAF08-49B3-42A0-868C-AA2CFEAFC07D}">
      <dgm:prSet phldrT="[文字]"/>
      <dgm:spPr>
        <a:gradFill rotWithShape="0">
          <a:gsLst>
            <a:gs pos="0">
              <a:schemeClr val="bg1"/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rgbClr val="7030A0"/>
            </a:gs>
          </a:gsLst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ADDE3BEA-5092-44CC-B606-E0741298ED3D}" type="parTrans" cxnId="{F08AFFA8-8957-4F48-877C-8A8CEE299F54}">
      <dgm:prSet/>
      <dgm:spPr/>
      <dgm:t>
        <a:bodyPr/>
        <a:lstStyle/>
        <a:p>
          <a:endParaRPr lang="zh-TW" altLang="en-US"/>
        </a:p>
      </dgm:t>
    </dgm:pt>
    <dgm:pt modelId="{19BD6B3D-EC03-4217-B4FF-3B3F4E0A278F}" type="sibTrans" cxnId="{F08AFFA8-8957-4F48-877C-8A8CEE299F54}">
      <dgm:prSet/>
      <dgm:spPr/>
      <dgm:t>
        <a:bodyPr/>
        <a:lstStyle/>
        <a:p>
          <a:endParaRPr lang="zh-TW" altLang="en-US"/>
        </a:p>
      </dgm:t>
    </dgm:pt>
    <dgm:pt modelId="{D92CC0E0-36BD-41C9-A275-8ECBC1712885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2676372B-FDC4-42BF-A2A9-FBD2F2D757F7}" type="parTrans" cxnId="{CAEABBF4-76C6-4D05-AA27-C1EE2C8D7838}">
      <dgm:prSet/>
      <dgm:spPr/>
      <dgm:t>
        <a:bodyPr/>
        <a:lstStyle/>
        <a:p>
          <a:endParaRPr lang="zh-TW" altLang="en-US"/>
        </a:p>
      </dgm:t>
    </dgm:pt>
    <dgm:pt modelId="{3E4DF9CF-C159-4762-B61A-698B05AC3890}" type="sibTrans" cxnId="{CAEABBF4-76C6-4D05-AA27-C1EE2C8D7838}">
      <dgm:prSet/>
      <dgm:spPr/>
      <dgm:t>
        <a:bodyPr/>
        <a:lstStyle/>
        <a:p>
          <a:endParaRPr lang="zh-TW" altLang="en-US"/>
        </a:p>
      </dgm:t>
    </dgm:pt>
    <dgm:pt modelId="{457DBE65-C047-494A-AFC9-447F0619145E}" type="pres">
      <dgm:prSet presAssocID="{9A024E68-7853-41B3-A9D2-A93BA57C233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78BB4C9-B9F0-4E71-9886-4E94F99565B1}" type="pres">
      <dgm:prSet presAssocID="{BB9DD6DB-404F-4E4B-A6BC-FF7B9650ACD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B7AFB8-36E3-4B18-B0CA-1A0A9E0CB976}" type="pres">
      <dgm:prSet presAssocID="{5F655F80-7EBE-43F2-A24C-4C5582EAA2E7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F2A2CF03-5214-4AAF-99E2-81F7F5C7E179}" type="pres">
      <dgm:prSet presAssocID="{5F655F80-7EBE-43F2-A24C-4C5582EAA2E7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9553AF7-D417-49B6-A02C-0717ECFBCFFA}" type="pres">
      <dgm:prSet presAssocID="{94EEC927-E2F4-4F94-8B95-EB7F797DE25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074976-B094-4E27-897C-4BE15123059D}" type="pres">
      <dgm:prSet presAssocID="{8E23BFBB-21EB-48E7-832A-F04D131DE55F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5C752111-1A0E-422D-BFB0-190787597799}" type="pres">
      <dgm:prSet presAssocID="{8E23BFBB-21EB-48E7-832A-F04D131DE55F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C1F631C6-8577-4086-9A47-B5CD93FCC534}" type="pres">
      <dgm:prSet presAssocID="{F4D9D397-3841-43FA-B001-7B93E3F893E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626BE3-A458-491F-B60F-48628EED041C}" type="pres">
      <dgm:prSet presAssocID="{B49DA728-CBDB-412D-89FB-C0858A67D92F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50D14011-640B-4938-A955-DF92F46B7913}" type="pres">
      <dgm:prSet presAssocID="{B49DA728-CBDB-412D-89FB-C0858A67D92F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D295C72-447D-4CDA-8A44-ADA3E583C0B6}" type="pres">
      <dgm:prSet presAssocID="{35AEAF08-49B3-42A0-868C-AA2CFEAFC07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62C7C1-71C4-4AF8-9F2F-86EEC336468E}" type="pres">
      <dgm:prSet presAssocID="{19BD6B3D-EC03-4217-B4FF-3B3F4E0A278F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5D52078B-59E1-49AC-AFF4-A52F495642D7}" type="pres">
      <dgm:prSet presAssocID="{19BD6B3D-EC03-4217-B4FF-3B3F4E0A278F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B4F7E637-D5C3-4AFC-BF0E-9E3E4D5C8AF8}" type="pres">
      <dgm:prSet presAssocID="{D92CC0E0-36BD-41C9-A275-8ECBC171288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EABBF4-76C6-4D05-AA27-C1EE2C8D7838}" srcId="{9A024E68-7853-41B3-A9D2-A93BA57C2332}" destId="{D92CC0E0-36BD-41C9-A275-8ECBC1712885}" srcOrd="4" destOrd="0" parTransId="{2676372B-FDC4-42BF-A2A9-FBD2F2D757F7}" sibTransId="{3E4DF9CF-C159-4762-B61A-698B05AC3890}"/>
    <dgm:cxn modelId="{09BE1008-77B7-4F97-80D1-1307A0EEF9A7}" type="presOf" srcId="{19BD6B3D-EC03-4217-B4FF-3B3F4E0A278F}" destId="{5D52078B-59E1-49AC-AFF4-A52F495642D7}" srcOrd="1" destOrd="0" presId="urn:microsoft.com/office/officeart/2005/8/layout/process5"/>
    <dgm:cxn modelId="{DD0E0A3D-C60D-412A-AA37-E33323B2E0D6}" type="presOf" srcId="{94EEC927-E2F4-4F94-8B95-EB7F797DE25F}" destId="{09553AF7-D417-49B6-A02C-0717ECFBCFFA}" srcOrd="0" destOrd="0" presId="urn:microsoft.com/office/officeart/2005/8/layout/process5"/>
    <dgm:cxn modelId="{A25C09E6-8F5A-4FFE-9AFD-2E44223CC512}" type="presOf" srcId="{8E23BFBB-21EB-48E7-832A-F04D131DE55F}" destId="{5C752111-1A0E-422D-BFB0-190787597799}" srcOrd="1" destOrd="0" presId="urn:microsoft.com/office/officeart/2005/8/layout/process5"/>
    <dgm:cxn modelId="{AADEAB44-1F3C-41F7-8356-37901AF38F9E}" type="presOf" srcId="{BB9DD6DB-404F-4E4B-A6BC-FF7B9650ACDA}" destId="{B78BB4C9-B9F0-4E71-9886-4E94F99565B1}" srcOrd="0" destOrd="0" presId="urn:microsoft.com/office/officeart/2005/8/layout/process5"/>
    <dgm:cxn modelId="{8E41D892-E151-46D7-8F9C-8344CD89DBB7}" srcId="{9A024E68-7853-41B3-A9D2-A93BA57C2332}" destId="{BB9DD6DB-404F-4E4B-A6BC-FF7B9650ACDA}" srcOrd="0" destOrd="0" parTransId="{300EB467-EAB4-419B-9A1C-5E98AFA69126}" sibTransId="{5F655F80-7EBE-43F2-A24C-4C5582EAA2E7}"/>
    <dgm:cxn modelId="{8F0E4023-166E-4C61-AB9A-87E43AC5DC65}" type="presOf" srcId="{5F655F80-7EBE-43F2-A24C-4C5582EAA2E7}" destId="{2DB7AFB8-36E3-4B18-B0CA-1A0A9E0CB976}" srcOrd="0" destOrd="0" presId="urn:microsoft.com/office/officeart/2005/8/layout/process5"/>
    <dgm:cxn modelId="{21B3EA48-86DD-49DB-8BAF-4A60B5B36BFF}" type="presOf" srcId="{19BD6B3D-EC03-4217-B4FF-3B3F4E0A278F}" destId="{9A62C7C1-71C4-4AF8-9F2F-86EEC336468E}" srcOrd="0" destOrd="0" presId="urn:microsoft.com/office/officeart/2005/8/layout/process5"/>
    <dgm:cxn modelId="{2ED6FC29-B811-49E5-BB73-E9BDA11417BD}" type="presOf" srcId="{B49DA728-CBDB-412D-89FB-C0858A67D92F}" destId="{50D14011-640B-4938-A955-DF92F46B7913}" srcOrd="1" destOrd="0" presId="urn:microsoft.com/office/officeart/2005/8/layout/process5"/>
    <dgm:cxn modelId="{B8E64D99-1913-49E8-94ED-38C8C92353E2}" type="presOf" srcId="{8E23BFBB-21EB-48E7-832A-F04D131DE55F}" destId="{89074976-B094-4E27-897C-4BE15123059D}" srcOrd="0" destOrd="0" presId="urn:microsoft.com/office/officeart/2005/8/layout/process5"/>
    <dgm:cxn modelId="{2B766AF2-E120-4952-B98A-E6D94E7C6B9D}" type="presOf" srcId="{F4D9D397-3841-43FA-B001-7B93E3F893EF}" destId="{C1F631C6-8577-4086-9A47-B5CD93FCC534}" srcOrd="0" destOrd="0" presId="urn:microsoft.com/office/officeart/2005/8/layout/process5"/>
    <dgm:cxn modelId="{330A6E48-ACF6-4C93-B8A5-24C70B18296E}" type="presOf" srcId="{B49DA728-CBDB-412D-89FB-C0858A67D92F}" destId="{45626BE3-A458-491F-B60F-48628EED041C}" srcOrd="0" destOrd="0" presId="urn:microsoft.com/office/officeart/2005/8/layout/process5"/>
    <dgm:cxn modelId="{E02ECEE0-B7FB-47DD-B96E-B94FB66483D3}" srcId="{9A024E68-7853-41B3-A9D2-A93BA57C2332}" destId="{F4D9D397-3841-43FA-B001-7B93E3F893EF}" srcOrd="2" destOrd="0" parTransId="{CB5486E5-68BB-4396-A9B1-0901BBF0FBA7}" sibTransId="{B49DA728-CBDB-412D-89FB-C0858A67D92F}"/>
    <dgm:cxn modelId="{929D1408-1750-4736-88E0-909AF40F54A4}" type="presOf" srcId="{35AEAF08-49B3-42A0-868C-AA2CFEAFC07D}" destId="{6D295C72-447D-4CDA-8A44-ADA3E583C0B6}" srcOrd="0" destOrd="0" presId="urn:microsoft.com/office/officeart/2005/8/layout/process5"/>
    <dgm:cxn modelId="{D6001696-3E4A-442F-8D67-D79CC487BDFF}" type="presOf" srcId="{5F655F80-7EBE-43F2-A24C-4C5582EAA2E7}" destId="{F2A2CF03-5214-4AAF-99E2-81F7F5C7E179}" srcOrd="1" destOrd="0" presId="urn:microsoft.com/office/officeart/2005/8/layout/process5"/>
    <dgm:cxn modelId="{F08AFFA8-8957-4F48-877C-8A8CEE299F54}" srcId="{9A024E68-7853-41B3-A9D2-A93BA57C2332}" destId="{35AEAF08-49B3-42A0-868C-AA2CFEAFC07D}" srcOrd="3" destOrd="0" parTransId="{ADDE3BEA-5092-44CC-B606-E0741298ED3D}" sibTransId="{19BD6B3D-EC03-4217-B4FF-3B3F4E0A278F}"/>
    <dgm:cxn modelId="{EA8921EE-1ABA-4E7B-AFDD-BD38F95B4ED6}" type="presOf" srcId="{9A024E68-7853-41B3-A9D2-A93BA57C2332}" destId="{457DBE65-C047-494A-AFC9-447F0619145E}" srcOrd="0" destOrd="0" presId="urn:microsoft.com/office/officeart/2005/8/layout/process5"/>
    <dgm:cxn modelId="{E5AF71EA-A6B8-4F81-AC04-954AADA51078}" type="presOf" srcId="{D92CC0E0-36BD-41C9-A275-8ECBC1712885}" destId="{B4F7E637-D5C3-4AFC-BF0E-9E3E4D5C8AF8}" srcOrd="0" destOrd="0" presId="urn:microsoft.com/office/officeart/2005/8/layout/process5"/>
    <dgm:cxn modelId="{BD716113-012C-4ED4-9154-E6BB77697A22}" srcId="{9A024E68-7853-41B3-A9D2-A93BA57C2332}" destId="{94EEC927-E2F4-4F94-8B95-EB7F797DE25F}" srcOrd="1" destOrd="0" parTransId="{08D0B014-271E-4CAB-8674-A4060A7436A6}" sibTransId="{8E23BFBB-21EB-48E7-832A-F04D131DE55F}"/>
    <dgm:cxn modelId="{C665B3B4-3193-4804-A55B-86D3DC7CB12A}" type="presParOf" srcId="{457DBE65-C047-494A-AFC9-447F0619145E}" destId="{B78BB4C9-B9F0-4E71-9886-4E94F99565B1}" srcOrd="0" destOrd="0" presId="urn:microsoft.com/office/officeart/2005/8/layout/process5"/>
    <dgm:cxn modelId="{6ACC60A0-1F73-4437-8F1B-7134FD272BAF}" type="presParOf" srcId="{457DBE65-C047-494A-AFC9-447F0619145E}" destId="{2DB7AFB8-36E3-4B18-B0CA-1A0A9E0CB976}" srcOrd="1" destOrd="0" presId="urn:microsoft.com/office/officeart/2005/8/layout/process5"/>
    <dgm:cxn modelId="{B620846B-9B0D-4E21-A7BC-90D7A44F15C7}" type="presParOf" srcId="{2DB7AFB8-36E3-4B18-B0CA-1A0A9E0CB976}" destId="{F2A2CF03-5214-4AAF-99E2-81F7F5C7E179}" srcOrd="0" destOrd="0" presId="urn:microsoft.com/office/officeart/2005/8/layout/process5"/>
    <dgm:cxn modelId="{0D016DA4-74AA-422B-A96E-FC7644A3248A}" type="presParOf" srcId="{457DBE65-C047-494A-AFC9-447F0619145E}" destId="{09553AF7-D417-49B6-A02C-0717ECFBCFFA}" srcOrd="2" destOrd="0" presId="urn:microsoft.com/office/officeart/2005/8/layout/process5"/>
    <dgm:cxn modelId="{D24FC581-B489-4E09-B9AB-6E6D21CCCC43}" type="presParOf" srcId="{457DBE65-C047-494A-AFC9-447F0619145E}" destId="{89074976-B094-4E27-897C-4BE15123059D}" srcOrd="3" destOrd="0" presId="urn:microsoft.com/office/officeart/2005/8/layout/process5"/>
    <dgm:cxn modelId="{2B18D601-7061-4FEB-BB78-D5D3ECA2F06B}" type="presParOf" srcId="{89074976-B094-4E27-897C-4BE15123059D}" destId="{5C752111-1A0E-422D-BFB0-190787597799}" srcOrd="0" destOrd="0" presId="urn:microsoft.com/office/officeart/2005/8/layout/process5"/>
    <dgm:cxn modelId="{BAAB7366-E1A4-4B5D-8745-A473F682BF0D}" type="presParOf" srcId="{457DBE65-C047-494A-AFC9-447F0619145E}" destId="{C1F631C6-8577-4086-9A47-B5CD93FCC534}" srcOrd="4" destOrd="0" presId="urn:microsoft.com/office/officeart/2005/8/layout/process5"/>
    <dgm:cxn modelId="{89EA53A9-E2A2-49C1-A3AB-44A1B4C5DBF2}" type="presParOf" srcId="{457DBE65-C047-494A-AFC9-447F0619145E}" destId="{45626BE3-A458-491F-B60F-48628EED041C}" srcOrd="5" destOrd="0" presId="urn:microsoft.com/office/officeart/2005/8/layout/process5"/>
    <dgm:cxn modelId="{7580EEC3-BF5E-448A-85AC-FA0862AA13FD}" type="presParOf" srcId="{45626BE3-A458-491F-B60F-48628EED041C}" destId="{50D14011-640B-4938-A955-DF92F46B7913}" srcOrd="0" destOrd="0" presId="urn:microsoft.com/office/officeart/2005/8/layout/process5"/>
    <dgm:cxn modelId="{1DCD5471-5610-47A5-8584-70F72AFB3586}" type="presParOf" srcId="{457DBE65-C047-494A-AFC9-447F0619145E}" destId="{6D295C72-447D-4CDA-8A44-ADA3E583C0B6}" srcOrd="6" destOrd="0" presId="urn:microsoft.com/office/officeart/2005/8/layout/process5"/>
    <dgm:cxn modelId="{65631C87-3985-408C-A5CE-5263EBB495EC}" type="presParOf" srcId="{457DBE65-C047-494A-AFC9-447F0619145E}" destId="{9A62C7C1-71C4-4AF8-9F2F-86EEC336468E}" srcOrd="7" destOrd="0" presId="urn:microsoft.com/office/officeart/2005/8/layout/process5"/>
    <dgm:cxn modelId="{99C2A690-AC7B-4FDF-B99A-578F0378461B}" type="presParOf" srcId="{9A62C7C1-71C4-4AF8-9F2F-86EEC336468E}" destId="{5D52078B-59E1-49AC-AFF4-A52F495642D7}" srcOrd="0" destOrd="0" presId="urn:microsoft.com/office/officeart/2005/8/layout/process5"/>
    <dgm:cxn modelId="{32566F9C-3E6C-4ED7-9BAB-BBCD95007A43}" type="presParOf" srcId="{457DBE65-C047-494A-AFC9-447F0619145E}" destId="{B4F7E637-D5C3-4AFC-BF0E-9E3E4D5C8AF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BB4C9-B9F0-4E71-9886-4E94F99565B1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2DB7AFB8-36E3-4B18-B0CA-1A0A9E0CB97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9553AF7-D417-49B6-A02C-0717ECFBCFFA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89074976-B094-4E27-897C-4BE15123059D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C1F631C6-8577-4086-9A47-B5CD93FCC534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45626BE3-A458-491F-B60F-48628EED041C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6D295C72-447D-4CDA-8A44-ADA3E583C0B6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/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9A62C7C1-71C4-4AF8-9F2F-86EEC336468E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4F7E637-D5C3-4AFC-BF0E-9E3E4D5C8AF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12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74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13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46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0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16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87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08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02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20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59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072B-6452-486D-9DF0-A93784E2EB85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13D58-08BC-4E96-A5DC-C0DC21939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57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阿民老師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7622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2161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2769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402359"/>
              </p:ext>
            </p:extLst>
          </p:nvPr>
        </p:nvGraphicFramePr>
        <p:xfrm>
          <a:off x="838200" y="1825624"/>
          <a:ext cx="10674930" cy="436735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52499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4960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票種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門票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委外小型遊樂設施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小小水樂園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夏季開放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4140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全票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>
                          <a:effectLst/>
                        </a:rPr>
                        <a:t>優待票</a:t>
                      </a:r>
                      <a:endParaRPr lang="zh-TW" altLang="en-US" sz="20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團體票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3817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000" dirty="0">
                          <a:effectLst/>
                        </a:rPr>
                        <a:t>票價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元，含稅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  <a:r>
                        <a:rPr lang="zh-TW" altLang="en-US" sz="2000">
                          <a:effectLst/>
                        </a:rPr>
                        <a:t>人</a:t>
                      </a:r>
                      <a:r>
                        <a:rPr lang="en-US" altLang="zh-TW" sz="2000">
                          <a:effectLst/>
                        </a:rPr>
                        <a:t>(</a:t>
                      </a:r>
                      <a:r>
                        <a:rPr lang="zh-TW" altLang="en-US" sz="2000">
                          <a:effectLst/>
                        </a:rPr>
                        <a:t>含</a:t>
                      </a:r>
                      <a:r>
                        <a:rPr lang="en-US" altLang="zh-TW" sz="2000">
                          <a:effectLst/>
                        </a:rPr>
                        <a:t>)</a:t>
                      </a:r>
                      <a:br>
                        <a:rPr lang="en-US" altLang="zh-TW" sz="2000">
                          <a:effectLst/>
                        </a:rPr>
                      </a:br>
                      <a:r>
                        <a:rPr lang="zh-TW" altLang="en-US" sz="2000">
                          <a:effectLst/>
                        </a:rPr>
                        <a:t>以上</a:t>
                      </a:r>
                      <a:r>
                        <a:rPr lang="en-US" altLang="zh-TW" sz="2000">
                          <a:effectLst/>
                        </a:rPr>
                        <a:t>7</a:t>
                      </a:r>
                      <a:r>
                        <a:rPr lang="zh-TW" altLang="en-US" sz="200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 (7</a:t>
                      </a:r>
                      <a:r>
                        <a:rPr lang="zh-TW" altLang="en-US" sz="2000" dirty="0">
                          <a:effectLst/>
                        </a:rPr>
                        <a:t>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381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kern="1200" dirty="0" smtClean="0">
                          <a:effectLst/>
                        </a:rPr>
                        <a:t>20 (8</a:t>
                      </a:r>
                      <a:r>
                        <a:rPr lang="zh-TW" altLang="en-US" sz="2000" kern="1200" dirty="0" smtClean="0">
                          <a:effectLst/>
                        </a:rPr>
                        <a:t>項</a:t>
                      </a:r>
                      <a:r>
                        <a:rPr lang="en-US" altLang="zh-TW" sz="2000" kern="1200" dirty="0" smtClean="0">
                          <a:effectLst/>
                        </a:rPr>
                        <a:t>)</a:t>
                      </a:r>
                      <a:endParaRPr lang="en-US" altLang="zh-TW" sz="20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693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1028" name="Picture 4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018" y="1825625"/>
            <a:ext cx="4870932" cy="3653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991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145" y="1925782"/>
            <a:ext cx="4302895" cy="322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27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455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19497" y="1468619"/>
            <a:ext cx="8691155" cy="488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174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文鼎甜妞體P</vt:lpstr>
      <vt:lpstr>新細明體</vt:lpstr>
      <vt:lpstr>Arial</vt:lpstr>
      <vt:lpstr>Calibri</vt:lpstr>
      <vt:lpstr>Office 佈景主題</vt:lpstr>
      <vt:lpstr>兒童新樂園一日遊</vt:lpstr>
      <vt:lpstr>行程規劃</vt:lpstr>
      <vt:lpstr>票價</vt:lpstr>
      <vt:lpstr>宇宙迴旋</vt:lpstr>
      <vt:lpstr>銀河號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2022-12-20T07:42:57Z</dcterms:created>
  <dcterms:modified xsi:type="dcterms:W3CDTF">2023-01-10T07:48:26Z</dcterms:modified>
</cp:coreProperties>
</file>