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4C7"/>
    <a:srgbClr val="33CCFF"/>
    <a:srgbClr val="FFCC00"/>
    <a:srgbClr val="FF33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DD12B-761C-49FE-BB21-195F10655BCA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8FCAA90-EA3A-4F3A-8A65-3DD67235F7D1}">
      <dgm:prSet phldrT="[文字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8904A16F-4BCE-4D57-920A-20D0555FF927}" type="parTrans" cxnId="{A9998AB7-F38C-4820-A48C-28E58ED331B5}">
      <dgm:prSet/>
      <dgm:spPr/>
      <dgm:t>
        <a:bodyPr/>
        <a:lstStyle/>
        <a:p>
          <a:endParaRPr lang="zh-TW" altLang="en-US"/>
        </a:p>
      </dgm:t>
    </dgm:pt>
    <dgm:pt modelId="{0ED6FB11-AE3C-4047-A339-378792F6CD00}" type="sibTrans" cxnId="{A9998AB7-F38C-4820-A48C-28E58ED331B5}">
      <dgm:prSet/>
      <dgm:spPr/>
      <dgm:t>
        <a:bodyPr/>
        <a:lstStyle/>
        <a:p>
          <a:endParaRPr lang="zh-TW" altLang="en-US"/>
        </a:p>
      </dgm:t>
    </dgm:pt>
    <dgm:pt modelId="{33817129-4922-483A-8EC9-FDC38690BEDD}">
      <dgm:prSet phldrT="[文字]"/>
      <dgm:spPr/>
      <dgm:t>
        <a:bodyPr/>
        <a:lstStyle/>
        <a:p>
          <a:r>
            <a:rPr lang="zh-TW" altLang="en-US" dirty="0" smtClean="0"/>
            <a:t>巡弋飛椅</a:t>
          </a:r>
          <a:endParaRPr lang="zh-TW" altLang="en-US" dirty="0"/>
        </a:p>
      </dgm:t>
    </dgm:pt>
    <dgm:pt modelId="{48E45747-A586-410E-BE71-ADAC588A1DF8}" type="parTrans" cxnId="{18D7C45B-F6CC-421F-9628-30E198570084}">
      <dgm:prSet/>
      <dgm:spPr/>
      <dgm:t>
        <a:bodyPr/>
        <a:lstStyle/>
        <a:p>
          <a:endParaRPr lang="zh-TW" altLang="en-US"/>
        </a:p>
      </dgm:t>
    </dgm:pt>
    <dgm:pt modelId="{2271F45A-113C-4EFD-BBA3-0846DF5BE89C}" type="sibTrans" cxnId="{18D7C45B-F6CC-421F-9628-30E198570084}">
      <dgm:prSet/>
      <dgm:spPr/>
      <dgm:t>
        <a:bodyPr/>
        <a:lstStyle/>
        <a:p>
          <a:endParaRPr lang="zh-TW" altLang="en-US"/>
        </a:p>
      </dgm:t>
    </dgm:pt>
    <dgm:pt modelId="{A14FD787-EEE1-496E-9434-3CED8C5DF790}">
      <dgm:prSet phldrT="[文字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8BAA8666-81A1-4E6D-A163-8A5A926D83B1}" type="parTrans" cxnId="{3CA77980-B8A8-4B69-8373-E61B9E8C915A}">
      <dgm:prSet/>
      <dgm:spPr/>
      <dgm:t>
        <a:bodyPr/>
        <a:lstStyle/>
        <a:p>
          <a:endParaRPr lang="zh-TW" altLang="en-US"/>
        </a:p>
      </dgm:t>
    </dgm:pt>
    <dgm:pt modelId="{D9A08C90-BF72-460E-A005-67823B231CD6}" type="sibTrans" cxnId="{3CA77980-B8A8-4B69-8373-E61B9E8C915A}">
      <dgm:prSet/>
      <dgm:spPr/>
      <dgm:t>
        <a:bodyPr/>
        <a:lstStyle/>
        <a:p>
          <a:endParaRPr lang="zh-TW" altLang="en-US"/>
        </a:p>
      </dgm:t>
    </dgm:pt>
    <dgm:pt modelId="{38F3B3FA-012A-4958-9145-C69A6820B3C5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en-US" altLang="zh-TW" dirty="0" smtClean="0"/>
        </a:p>
      </dgm:t>
    </dgm:pt>
    <dgm:pt modelId="{2DFF88A2-20D4-48F1-BAC0-C01384772616}" type="parTrans" cxnId="{D0BDD5D5-C24C-4912-8D1E-530F63BC70F3}">
      <dgm:prSet/>
      <dgm:spPr/>
      <dgm:t>
        <a:bodyPr/>
        <a:lstStyle/>
        <a:p>
          <a:endParaRPr lang="zh-TW" altLang="en-US"/>
        </a:p>
      </dgm:t>
    </dgm:pt>
    <dgm:pt modelId="{92A3403E-BA1E-490B-A828-1EA5233B736F}" type="sibTrans" cxnId="{D0BDD5D5-C24C-4912-8D1E-530F63BC70F3}">
      <dgm:prSet/>
      <dgm:spPr/>
      <dgm:t>
        <a:bodyPr/>
        <a:lstStyle/>
        <a:p>
          <a:endParaRPr lang="zh-TW" altLang="en-US"/>
        </a:p>
      </dgm:t>
    </dgm:pt>
    <dgm:pt modelId="{30E362EC-1FF5-4280-87E6-CD3AC8E0D3FA}">
      <dgm:prSet phldrT="[文字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DC59EF82-F3FB-4728-8011-B564BD6683B5}" type="parTrans" cxnId="{7A5BA156-3486-4DA4-BC28-25A46A7D77C9}">
      <dgm:prSet/>
      <dgm:spPr/>
      <dgm:t>
        <a:bodyPr/>
        <a:lstStyle/>
        <a:p>
          <a:endParaRPr lang="zh-TW" altLang="en-US"/>
        </a:p>
      </dgm:t>
    </dgm:pt>
    <dgm:pt modelId="{BD763275-F14D-4768-9FBE-3CFCBFCEC16D}" type="sibTrans" cxnId="{7A5BA156-3486-4DA4-BC28-25A46A7D77C9}">
      <dgm:prSet/>
      <dgm:spPr/>
      <dgm:t>
        <a:bodyPr/>
        <a:lstStyle/>
        <a:p>
          <a:endParaRPr lang="zh-TW" altLang="en-US"/>
        </a:p>
      </dgm:t>
    </dgm:pt>
    <dgm:pt modelId="{84055313-0BA5-4F5E-A113-23F16839207F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AB92820-FD3A-44C6-A6D0-3283EBAABC5E}" type="parTrans" cxnId="{0EA066CB-DA11-4CC4-AF0D-558736F1637A}">
      <dgm:prSet/>
      <dgm:spPr/>
    </dgm:pt>
    <dgm:pt modelId="{8F143936-A42C-4859-B4A8-FF77878A5E56}" type="sibTrans" cxnId="{0EA066CB-DA11-4CC4-AF0D-558736F1637A}">
      <dgm:prSet/>
      <dgm:spPr/>
      <dgm:t>
        <a:bodyPr/>
        <a:lstStyle/>
        <a:p>
          <a:endParaRPr lang="zh-TW" altLang="en-US"/>
        </a:p>
      </dgm:t>
    </dgm:pt>
    <dgm:pt modelId="{DFC20106-5622-4C97-8BAD-A60C86655989}">
      <dgm:prSet phldrT="[文字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星空飛碟</a:t>
          </a:r>
          <a:endParaRPr lang="zh-TW" altLang="en-US" dirty="0"/>
        </a:p>
      </dgm:t>
    </dgm:pt>
    <dgm:pt modelId="{9A13B643-6D1C-435D-94AA-395E30308428}" type="parTrans" cxnId="{54FECB2E-CF71-4373-9ACF-CA6D98D181AB}">
      <dgm:prSet/>
      <dgm:spPr/>
    </dgm:pt>
    <dgm:pt modelId="{FCDC06B1-C676-4104-BCE2-2C5E135A4ADD}" type="sibTrans" cxnId="{54FECB2E-CF71-4373-9ACF-CA6D98D181AB}">
      <dgm:prSet/>
      <dgm:spPr/>
      <dgm:t>
        <a:bodyPr/>
        <a:lstStyle/>
        <a:p>
          <a:endParaRPr lang="zh-TW" altLang="en-US"/>
        </a:p>
      </dgm:t>
    </dgm:pt>
    <dgm:pt modelId="{2D42C487-F844-4C29-9FA4-A8A0FEE55C36}" type="pres">
      <dgm:prSet presAssocID="{FFBDD12B-761C-49FE-BB21-195F10655B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AF16CC0-178A-4FD7-86AE-2CD7EEC9C0A3}" type="pres">
      <dgm:prSet presAssocID="{58FCAA90-EA3A-4F3A-8A65-3DD67235F7D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A61EE2-5CE6-4E8E-80F4-D8A702635646}" type="pres">
      <dgm:prSet presAssocID="{0ED6FB11-AE3C-4047-A339-378792F6CD00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22BA1DDA-064D-4401-BDEF-86304DBDF6FA}" type="pres">
      <dgm:prSet presAssocID="{0ED6FB11-AE3C-4047-A339-378792F6CD00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74FFE1DC-75BC-4D4C-814D-7AC4BAE92C91}" type="pres">
      <dgm:prSet presAssocID="{84055313-0BA5-4F5E-A113-23F16839207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B0DE9B-06A8-4183-A08E-825A4D013946}" type="pres">
      <dgm:prSet presAssocID="{8F143936-A42C-4859-B4A8-FF77878A5E56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A8767007-746C-45E0-B1E5-E7F8BB6E58D6}" type="pres">
      <dgm:prSet presAssocID="{8F143936-A42C-4859-B4A8-FF77878A5E56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EF572091-3E9F-4552-B689-BB31124A7CD1}" type="pres">
      <dgm:prSet presAssocID="{DFC20106-5622-4C97-8BAD-A60C8665598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32C45D-CDFB-4B80-B2CF-E23ABAFC7EAA}" type="pres">
      <dgm:prSet presAssocID="{FCDC06B1-C676-4104-BCE2-2C5E135A4ADD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DCE9B8A7-3326-4B83-BEBD-576EA14FD25D}" type="pres">
      <dgm:prSet presAssocID="{FCDC06B1-C676-4104-BCE2-2C5E135A4ADD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09E0F907-7874-48C8-8794-F4F022246728}" type="pres">
      <dgm:prSet presAssocID="{33817129-4922-483A-8EC9-FDC38690BED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782F76-1369-4E6F-B651-AA627C1F726A}" type="pres">
      <dgm:prSet presAssocID="{2271F45A-113C-4EFD-BBA3-0846DF5BE89C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22FB5D15-4E31-477F-9A3B-9D82F9B890FE}" type="pres">
      <dgm:prSet presAssocID="{2271F45A-113C-4EFD-BBA3-0846DF5BE89C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54A4DB60-0A5D-4919-B8AD-13061E1147EB}" type="pres">
      <dgm:prSet presAssocID="{A14FD787-EEE1-496E-9434-3CED8C5DF79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D88CF7-E4CD-4162-89E3-77D995DE3708}" type="pres">
      <dgm:prSet presAssocID="{D9A08C90-BF72-460E-A005-67823B231CD6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9CC886F5-4B7E-47B4-A440-6E827DCC3D83}" type="pres">
      <dgm:prSet presAssocID="{D9A08C90-BF72-460E-A005-67823B231CD6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CD44F2C3-D2C3-4424-8FF9-4F050EB8DA8D}" type="pres">
      <dgm:prSet presAssocID="{38F3B3FA-012A-4958-9145-C69A6820B3C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813709-5150-4614-979A-100297AA5DFB}" type="pres">
      <dgm:prSet presAssocID="{92A3403E-BA1E-490B-A828-1EA5233B736F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98F2B3B9-58C0-483B-92DA-0BADE69BB050}" type="pres">
      <dgm:prSet presAssocID="{92A3403E-BA1E-490B-A828-1EA5233B736F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B591ECF9-AD71-4705-A6EA-CBCBB39FE192}" type="pres">
      <dgm:prSet presAssocID="{30E362EC-1FF5-4280-87E6-CD3AC8E0D3F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47F3661-3822-4D93-A734-E31D47ED0F93}" type="presOf" srcId="{A14FD787-EEE1-496E-9434-3CED8C5DF790}" destId="{54A4DB60-0A5D-4919-B8AD-13061E1147EB}" srcOrd="0" destOrd="0" presId="urn:microsoft.com/office/officeart/2005/8/layout/process5"/>
    <dgm:cxn modelId="{8FF33446-E0E6-46E3-972A-0BDEC1B8E1ED}" type="presOf" srcId="{FFBDD12B-761C-49FE-BB21-195F10655BCA}" destId="{2D42C487-F844-4C29-9FA4-A8A0FEE55C36}" srcOrd="0" destOrd="0" presId="urn:microsoft.com/office/officeart/2005/8/layout/process5"/>
    <dgm:cxn modelId="{5ACAF0E6-825B-4585-9367-3961CAB46144}" type="presOf" srcId="{84055313-0BA5-4F5E-A113-23F16839207F}" destId="{74FFE1DC-75BC-4D4C-814D-7AC4BAE92C91}" srcOrd="0" destOrd="0" presId="urn:microsoft.com/office/officeart/2005/8/layout/process5"/>
    <dgm:cxn modelId="{0EA066CB-DA11-4CC4-AF0D-558736F1637A}" srcId="{FFBDD12B-761C-49FE-BB21-195F10655BCA}" destId="{84055313-0BA5-4F5E-A113-23F16839207F}" srcOrd="1" destOrd="0" parTransId="{3AB92820-FD3A-44C6-A6D0-3283EBAABC5E}" sibTransId="{8F143936-A42C-4859-B4A8-FF77878A5E56}"/>
    <dgm:cxn modelId="{DC1C7BBA-E18E-4145-918D-908BD5AEE1C0}" type="presOf" srcId="{DFC20106-5622-4C97-8BAD-A60C86655989}" destId="{EF572091-3E9F-4552-B689-BB31124A7CD1}" srcOrd="0" destOrd="0" presId="urn:microsoft.com/office/officeart/2005/8/layout/process5"/>
    <dgm:cxn modelId="{7A5BA156-3486-4DA4-BC28-25A46A7D77C9}" srcId="{FFBDD12B-761C-49FE-BB21-195F10655BCA}" destId="{30E362EC-1FF5-4280-87E6-CD3AC8E0D3FA}" srcOrd="6" destOrd="0" parTransId="{DC59EF82-F3FB-4728-8011-B564BD6683B5}" sibTransId="{BD763275-F14D-4768-9FBE-3CFCBFCEC16D}"/>
    <dgm:cxn modelId="{81B1442C-A26B-462C-A236-69E8E9C12C4E}" type="presOf" srcId="{92A3403E-BA1E-490B-A828-1EA5233B736F}" destId="{98F2B3B9-58C0-483B-92DA-0BADE69BB050}" srcOrd="1" destOrd="0" presId="urn:microsoft.com/office/officeart/2005/8/layout/process5"/>
    <dgm:cxn modelId="{50F69E75-6CDF-4404-92E4-20FB9ACF5161}" type="presOf" srcId="{FCDC06B1-C676-4104-BCE2-2C5E135A4ADD}" destId="{6332C45D-CDFB-4B80-B2CF-E23ABAFC7EAA}" srcOrd="0" destOrd="0" presId="urn:microsoft.com/office/officeart/2005/8/layout/process5"/>
    <dgm:cxn modelId="{1A8D580A-9C66-430E-BAD2-2A80D74C1AE2}" type="presOf" srcId="{2271F45A-113C-4EFD-BBA3-0846DF5BE89C}" destId="{0B782F76-1369-4E6F-B651-AA627C1F726A}" srcOrd="0" destOrd="0" presId="urn:microsoft.com/office/officeart/2005/8/layout/process5"/>
    <dgm:cxn modelId="{A72F34F3-FDEF-4C52-9A05-46E28ED3F978}" type="presOf" srcId="{0ED6FB11-AE3C-4047-A339-378792F6CD00}" destId="{22BA1DDA-064D-4401-BDEF-86304DBDF6FA}" srcOrd="1" destOrd="0" presId="urn:microsoft.com/office/officeart/2005/8/layout/process5"/>
    <dgm:cxn modelId="{20B992AF-D807-4365-B397-7F73350950CA}" type="presOf" srcId="{8F143936-A42C-4859-B4A8-FF77878A5E56}" destId="{A8767007-746C-45E0-B1E5-E7F8BB6E58D6}" srcOrd="1" destOrd="0" presId="urn:microsoft.com/office/officeart/2005/8/layout/process5"/>
    <dgm:cxn modelId="{18D7C45B-F6CC-421F-9628-30E198570084}" srcId="{FFBDD12B-761C-49FE-BB21-195F10655BCA}" destId="{33817129-4922-483A-8EC9-FDC38690BEDD}" srcOrd="3" destOrd="0" parTransId="{48E45747-A586-410E-BE71-ADAC588A1DF8}" sibTransId="{2271F45A-113C-4EFD-BBA3-0846DF5BE89C}"/>
    <dgm:cxn modelId="{474467B6-0566-43C4-968E-7A4A8CB831AA}" type="presOf" srcId="{58FCAA90-EA3A-4F3A-8A65-3DD67235F7D1}" destId="{AAF16CC0-178A-4FD7-86AE-2CD7EEC9C0A3}" srcOrd="0" destOrd="0" presId="urn:microsoft.com/office/officeart/2005/8/layout/process5"/>
    <dgm:cxn modelId="{02939055-E91F-46B1-8B8A-A52067958E9D}" type="presOf" srcId="{2271F45A-113C-4EFD-BBA3-0846DF5BE89C}" destId="{22FB5D15-4E31-477F-9A3B-9D82F9B890FE}" srcOrd="1" destOrd="0" presId="urn:microsoft.com/office/officeart/2005/8/layout/process5"/>
    <dgm:cxn modelId="{9F7CDED6-67E4-4B26-8CCF-E29FD8AFFCEE}" type="presOf" srcId="{8F143936-A42C-4859-B4A8-FF77878A5E56}" destId="{AAB0DE9B-06A8-4183-A08E-825A4D013946}" srcOrd="0" destOrd="0" presId="urn:microsoft.com/office/officeart/2005/8/layout/process5"/>
    <dgm:cxn modelId="{54FECB2E-CF71-4373-9ACF-CA6D98D181AB}" srcId="{FFBDD12B-761C-49FE-BB21-195F10655BCA}" destId="{DFC20106-5622-4C97-8BAD-A60C86655989}" srcOrd="2" destOrd="0" parTransId="{9A13B643-6D1C-435D-94AA-395E30308428}" sibTransId="{FCDC06B1-C676-4104-BCE2-2C5E135A4ADD}"/>
    <dgm:cxn modelId="{A9998AB7-F38C-4820-A48C-28E58ED331B5}" srcId="{FFBDD12B-761C-49FE-BB21-195F10655BCA}" destId="{58FCAA90-EA3A-4F3A-8A65-3DD67235F7D1}" srcOrd="0" destOrd="0" parTransId="{8904A16F-4BCE-4D57-920A-20D0555FF927}" sibTransId="{0ED6FB11-AE3C-4047-A339-378792F6CD00}"/>
    <dgm:cxn modelId="{B69D5B08-162B-43D2-8AF3-867F4AD30084}" type="presOf" srcId="{D9A08C90-BF72-460E-A005-67823B231CD6}" destId="{EFD88CF7-E4CD-4162-89E3-77D995DE3708}" srcOrd="0" destOrd="0" presId="urn:microsoft.com/office/officeart/2005/8/layout/process5"/>
    <dgm:cxn modelId="{5A700791-494C-46EF-98A6-6A5926382DB5}" type="presOf" srcId="{33817129-4922-483A-8EC9-FDC38690BEDD}" destId="{09E0F907-7874-48C8-8794-F4F022246728}" srcOrd="0" destOrd="0" presId="urn:microsoft.com/office/officeart/2005/8/layout/process5"/>
    <dgm:cxn modelId="{3CA77980-B8A8-4B69-8373-E61B9E8C915A}" srcId="{FFBDD12B-761C-49FE-BB21-195F10655BCA}" destId="{A14FD787-EEE1-496E-9434-3CED8C5DF790}" srcOrd="4" destOrd="0" parTransId="{8BAA8666-81A1-4E6D-A163-8A5A926D83B1}" sibTransId="{D9A08C90-BF72-460E-A005-67823B231CD6}"/>
    <dgm:cxn modelId="{607CFEA9-9979-4489-B9D3-1F9368F11BA3}" type="presOf" srcId="{D9A08C90-BF72-460E-A005-67823B231CD6}" destId="{9CC886F5-4B7E-47B4-A440-6E827DCC3D83}" srcOrd="1" destOrd="0" presId="urn:microsoft.com/office/officeart/2005/8/layout/process5"/>
    <dgm:cxn modelId="{50D581D1-ABB4-4E98-BC9A-A2DCB7287A0B}" type="presOf" srcId="{30E362EC-1FF5-4280-87E6-CD3AC8E0D3FA}" destId="{B591ECF9-AD71-4705-A6EA-CBCBB39FE192}" srcOrd="0" destOrd="0" presId="urn:microsoft.com/office/officeart/2005/8/layout/process5"/>
    <dgm:cxn modelId="{D6FFA61B-2EDC-4C83-94DA-F80D47A3DD1F}" type="presOf" srcId="{92A3403E-BA1E-490B-A828-1EA5233B736F}" destId="{30813709-5150-4614-979A-100297AA5DFB}" srcOrd="0" destOrd="0" presId="urn:microsoft.com/office/officeart/2005/8/layout/process5"/>
    <dgm:cxn modelId="{26719A9A-5A37-4B7C-9E52-8E0C4EC5A509}" type="presOf" srcId="{0ED6FB11-AE3C-4047-A339-378792F6CD00}" destId="{F8A61EE2-5CE6-4E8E-80F4-D8A702635646}" srcOrd="0" destOrd="0" presId="urn:microsoft.com/office/officeart/2005/8/layout/process5"/>
    <dgm:cxn modelId="{5CFF94DF-5307-4BEE-AC24-E664325C6172}" type="presOf" srcId="{FCDC06B1-C676-4104-BCE2-2C5E135A4ADD}" destId="{DCE9B8A7-3326-4B83-BEBD-576EA14FD25D}" srcOrd="1" destOrd="0" presId="urn:microsoft.com/office/officeart/2005/8/layout/process5"/>
    <dgm:cxn modelId="{D0BDD5D5-C24C-4912-8D1E-530F63BC70F3}" srcId="{FFBDD12B-761C-49FE-BB21-195F10655BCA}" destId="{38F3B3FA-012A-4958-9145-C69A6820B3C5}" srcOrd="5" destOrd="0" parTransId="{2DFF88A2-20D4-48F1-BAC0-C01384772616}" sibTransId="{92A3403E-BA1E-490B-A828-1EA5233B736F}"/>
    <dgm:cxn modelId="{868F83F3-0A77-45B4-B45C-6BDBBDE262C6}" type="presOf" srcId="{38F3B3FA-012A-4958-9145-C69A6820B3C5}" destId="{CD44F2C3-D2C3-4424-8FF9-4F050EB8DA8D}" srcOrd="0" destOrd="0" presId="urn:microsoft.com/office/officeart/2005/8/layout/process5"/>
    <dgm:cxn modelId="{EBA766F8-5C4D-4C46-831C-52421B88F980}" type="presParOf" srcId="{2D42C487-F844-4C29-9FA4-A8A0FEE55C36}" destId="{AAF16CC0-178A-4FD7-86AE-2CD7EEC9C0A3}" srcOrd="0" destOrd="0" presId="urn:microsoft.com/office/officeart/2005/8/layout/process5"/>
    <dgm:cxn modelId="{3CC0C26C-7F15-4734-AF69-10C1A8B366F6}" type="presParOf" srcId="{2D42C487-F844-4C29-9FA4-A8A0FEE55C36}" destId="{F8A61EE2-5CE6-4E8E-80F4-D8A702635646}" srcOrd="1" destOrd="0" presId="urn:microsoft.com/office/officeart/2005/8/layout/process5"/>
    <dgm:cxn modelId="{9E8A8E46-1CFF-4006-A9E9-EE610836ECC0}" type="presParOf" srcId="{F8A61EE2-5CE6-4E8E-80F4-D8A702635646}" destId="{22BA1DDA-064D-4401-BDEF-86304DBDF6FA}" srcOrd="0" destOrd="0" presId="urn:microsoft.com/office/officeart/2005/8/layout/process5"/>
    <dgm:cxn modelId="{0A267F30-2F86-43DD-9BBF-06CECDFE2919}" type="presParOf" srcId="{2D42C487-F844-4C29-9FA4-A8A0FEE55C36}" destId="{74FFE1DC-75BC-4D4C-814D-7AC4BAE92C91}" srcOrd="2" destOrd="0" presId="urn:microsoft.com/office/officeart/2005/8/layout/process5"/>
    <dgm:cxn modelId="{E32F4653-7F92-4B62-B17D-A608C0688261}" type="presParOf" srcId="{2D42C487-F844-4C29-9FA4-A8A0FEE55C36}" destId="{AAB0DE9B-06A8-4183-A08E-825A4D013946}" srcOrd="3" destOrd="0" presId="urn:microsoft.com/office/officeart/2005/8/layout/process5"/>
    <dgm:cxn modelId="{AE02BBD2-C30F-45F2-9118-8D171F171BC7}" type="presParOf" srcId="{AAB0DE9B-06A8-4183-A08E-825A4D013946}" destId="{A8767007-746C-45E0-B1E5-E7F8BB6E58D6}" srcOrd="0" destOrd="0" presId="urn:microsoft.com/office/officeart/2005/8/layout/process5"/>
    <dgm:cxn modelId="{EE2CE829-4F38-404E-9393-AED2CCCE2056}" type="presParOf" srcId="{2D42C487-F844-4C29-9FA4-A8A0FEE55C36}" destId="{EF572091-3E9F-4552-B689-BB31124A7CD1}" srcOrd="4" destOrd="0" presId="urn:microsoft.com/office/officeart/2005/8/layout/process5"/>
    <dgm:cxn modelId="{B15DB6B7-13C0-46E5-BD3E-4F287A652089}" type="presParOf" srcId="{2D42C487-F844-4C29-9FA4-A8A0FEE55C36}" destId="{6332C45D-CDFB-4B80-B2CF-E23ABAFC7EAA}" srcOrd="5" destOrd="0" presId="urn:microsoft.com/office/officeart/2005/8/layout/process5"/>
    <dgm:cxn modelId="{6E3E14E0-C155-4092-8B7F-6681902DCE5C}" type="presParOf" srcId="{6332C45D-CDFB-4B80-B2CF-E23ABAFC7EAA}" destId="{DCE9B8A7-3326-4B83-BEBD-576EA14FD25D}" srcOrd="0" destOrd="0" presId="urn:microsoft.com/office/officeart/2005/8/layout/process5"/>
    <dgm:cxn modelId="{07DB2382-5E34-4284-AD15-A7C220D3DDDF}" type="presParOf" srcId="{2D42C487-F844-4C29-9FA4-A8A0FEE55C36}" destId="{09E0F907-7874-48C8-8794-F4F022246728}" srcOrd="6" destOrd="0" presId="urn:microsoft.com/office/officeart/2005/8/layout/process5"/>
    <dgm:cxn modelId="{2968D1A0-3D24-4555-898F-643C0B1F1E88}" type="presParOf" srcId="{2D42C487-F844-4C29-9FA4-A8A0FEE55C36}" destId="{0B782F76-1369-4E6F-B651-AA627C1F726A}" srcOrd="7" destOrd="0" presId="urn:microsoft.com/office/officeart/2005/8/layout/process5"/>
    <dgm:cxn modelId="{40DAADFB-AFBB-42D0-9989-6AA92E36DC00}" type="presParOf" srcId="{0B782F76-1369-4E6F-B651-AA627C1F726A}" destId="{22FB5D15-4E31-477F-9A3B-9D82F9B890FE}" srcOrd="0" destOrd="0" presId="urn:microsoft.com/office/officeart/2005/8/layout/process5"/>
    <dgm:cxn modelId="{D3454F29-0272-47AE-AFE6-A7D7DFBFB7F6}" type="presParOf" srcId="{2D42C487-F844-4C29-9FA4-A8A0FEE55C36}" destId="{54A4DB60-0A5D-4919-B8AD-13061E1147EB}" srcOrd="8" destOrd="0" presId="urn:microsoft.com/office/officeart/2005/8/layout/process5"/>
    <dgm:cxn modelId="{F8C3B6A9-0950-441F-8F90-462E161053B5}" type="presParOf" srcId="{2D42C487-F844-4C29-9FA4-A8A0FEE55C36}" destId="{EFD88CF7-E4CD-4162-89E3-77D995DE3708}" srcOrd="9" destOrd="0" presId="urn:microsoft.com/office/officeart/2005/8/layout/process5"/>
    <dgm:cxn modelId="{7B5535F0-68B2-45FC-B745-F149EA9C4143}" type="presParOf" srcId="{EFD88CF7-E4CD-4162-89E3-77D995DE3708}" destId="{9CC886F5-4B7E-47B4-A440-6E827DCC3D83}" srcOrd="0" destOrd="0" presId="urn:microsoft.com/office/officeart/2005/8/layout/process5"/>
    <dgm:cxn modelId="{CCF0C1E2-5C1D-4371-A608-8CBEC29BA109}" type="presParOf" srcId="{2D42C487-F844-4C29-9FA4-A8A0FEE55C36}" destId="{CD44F2C3-D2C3-4424-8FF9-4F050EB8DA8D}" srcOrd="10" destOrd="0" presId="urn:microsoft.com/office/officeart/2005/8/layout/process5"/>
    <dgm:cxn modelId="{E3E23E67-83A9-4A2A-B639-22BD77532260}" type="presParOf" srcId="{2D42C487-F844-4C29-9FA4-A8A0FEE55C36}" destId="{30813709-5150-4614-979A-100297AA5DFB}" srcOrd="11" destOrd="0" presId="urn:microsoft.com/office/officeart/2005/8/layout/process5"/>
    <dgm:cxn modelId="{CB54D99E-E053-433F-8281-0AEC130AFCF9}" type="presParOf" srcId="{30813709-5150-4614-979A-100297AA5DFB}" destId="{98F2B3B9-58C0-483B-92DA-0BADE69BB050}" srcOrd="0" destOrd="0" presId="urn:microsoft.com/office/officeart/2005/8/layout/process5"/>
    <dgm:cxn modelId="{78A71ED9-3DFA-4F1A-9FE7-DBE1B7672C24}" type="presParOf" srcId="{2D42C487-F844-4C29-9FA4-A8A0FEE55C36}" destId="{B591ECF9-AD71-4705-A6EA-CBCBB39FE192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16CC0-178A-4FD7-86AE-2CD7EEC9C0A3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星際飛車</a:t>
          </a:r>
          <a:endParaRPr lang="zh-TW" altLang="en-US" sz="3300" kern="1200" dirty="0"/>
        </a:p>
      </dsp:txBody>
      <dsp:txXfrm>
        <a:off x="40127" y="594812"/>
        <a:ext cx="1949441" cy="1141260"/>
      </dsp:txXfrm>
    </dsp:sp>
    <dsp:sp modelId="{F8A61EE2-5CE6-4E8E-80F4-D8A702635646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74FFE1DC-75BC-4D4C-814D-7AC4BAE92C91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732615"/>
                <a:satOff val="-7995"/>
                <a:lumOff val="2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732615"/>
                <a:satOff val="-7995"/>
                <a:lumOff val="2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732615"/>
                <a:satOff val="-7995"/>
                <a:lumOff val="2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宇宙迴旋</a:t>
          </a:r>
          <a:endParaRPr lang="zh-TW" altLang="en-US" sz="3300" kern="1200" dirty="0"/>
        </a:p>
      </dsp:txBody>
      <dsp:txXfrm>
        <a:off x="2868761" y="594812"/>
        <a:ext cx="1949441" cy="1141260"/>
      </dsp:txXfrm>
    </dsp:sp>
    <dsp:sp modelId="{AAB0DE9B-06A8-4183-A08E-825A4D013946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EF572091-3E9F-4552-B689-BB31124A7CD1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星空飛碟</a:t>
          </a:r>
          <a:endParaRPr lang="zh-TW" altLang="en-US" sz="3300" kern="1200" dirty="0"/>
        </a:p>
      </dsp:txBody>
      <dsp:txXfrm>
        <a:off x="5697396" y="594812"/>
        <a:ext cx="1949441" cy="1141260"/>
      </dsp:txXfrm>
    </dsp:sp>
    <dsp:sp modelId="{6332C45D-CDFB-4B80-B2CF-E23ABAFC7EAA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09E0F907-7874-48C8-8794-F4F022246728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巡弋飛椅</a:t>
          </a:r>
          <a:endParaRPr lang="zh-TW" altLang="en-US" sz="3300" kern="1200" dirty="0"/>
        </a:p>
      </dsp:txBody>
      <dsp:txXfrm>
        <a:off x="8526031" y="594812"/>
        <a:ext cx="1949441" cy="1141260"/>
      </dsp:txXfrm>
    </dsp:sp>
    <dsp:sp modelId="{0B782F76-1369-4E6F-B651-AA627C1F726A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54A4DB60-0A5D-4919-B8AD-13061E1147EB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碰碰車</a:t>
          </a:r>
          <a:endParaRPr lang="zh-TW" altLang="en-US" sz="3300" kern="1200" dirty="0"/>
        </a:p>
      </dsp:txBody>
      <dsp:txXfrm>
        <a:off x="8526031" y="2615265"/>
        <a:ext cx="1949441" cy="1141260"/>
      </dsp:txXfrm>
    </dsp:sp>
    <dsp:sp modelId="{EFD88CF7-E4CD-4162-89E3-77D995DE3708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CD44F2C3-D2C3-4424-8FF9-4F050EB8DA8D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663077"/>
                <a:satOff val="-39973"/>
                <a:lumOff val="147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663077"/>
                <a:satOff val="-39973"/>
                <a:lumOff val="147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663077"/>
                <a:satOff val="-39973"/>
                <a:lumOff val="147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尋寶船</a:t>
          </a:r>
          <a:endParaRPr lang="en-US" altLang="zh-TW" sz="3300" kern="1200" dirty="0" smtClean="0"/>
        </a:p>
      </dsp:txBody>
      <dsp:txXfrm>
        <a:off x="5697396" y="2615265"/>
        <a:ext cx="1949441" cy="1141260"/>
      </dsp:txXfrm>
    </dsp:sp>
    <dsp:sp modelId="{30813709-5150-4614-979A-100297AA5DFB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B591ECF9-AD71-4705-A6EA-CBCBB39FE192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吼吼樹屋</a:t>
          </a:r>
          <a:endParaRPr lang="zh-TW" altLang="en-US" sz="33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33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438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75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33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519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445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41000">
              <a:schemeClr val="accent6">
                <a:lumMod val="40000"/>
                <a:lumOff val="60000"/>
              </a:schemeClr>
            </a:gs>
            <a:gs pos="72000">
              <a:schemeClr val="accent4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3CCFF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  <a:lvl2pPr>
              <a:defRPr>
                <a:solidFill>
                  <a:srgbClr val="FFCC66"/>
                </a:solidFill>
              </a:defRPr>
            </a:lvl2pPr>
            <a:lvl3pPr>
              <a:defRPr>
                <a:solidFill>
                  <a:srgbClr val="FFCC66"/>
                </a:solidFill>
              </a:defRPr>
            </a:lvl3pPr>
            <a:lvl4pPr>
              <a:defRPr>
                <a:solidFill>
                  <a:srgbClr val="FFCC66"/>
                </a:solidFill>
              </a:defRPr>
            </a:lvl4pPr>
            <a:lvl5pPr>
              <a:defRPr>
                <a:solidFill>
                  <a:srgbClr val="FFCC66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  <a:lvl2pPr>
              <a:defRPr>
                <a:solidFill>
                  <a:srgbClr val="FFCC66"/>
                </a:solidFill>
              </a:defRPr>
            </a:lvl2pPr>
            <a:lvl3pPr>
              <a:defRPr>
                <a:solidFill>
                  <a:srgbClr val="FFCC66"/>
                </a:solidFill>
              </a:defRPr>
            </a:lvl3pPr>
            <a:lvl4pPr>
              <a:defRPr>
                <a:solidFill>
                  <a:srgbClr val="FFCC66"/>
                </a:solidFill>
              </a:defRPr>
            </a:lvl4pPr>
            <a:lvl5pPr>
              <a:defRPr>
                <a:solidFill>
                  <a:srgbClr val="FFCC66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812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03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40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09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8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3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chemeClr val="accent1">
                <a:lumMod val="60000"/>
                <a:lumOff val="40000"/>
              </a:schemeClr>
            </a:gs>
            <a:gs pos="72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8D41E-2229-47BA-941B-7DC5A865D11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32904-87BB-439C-B320-CB2AAE9E0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41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>
              <a:lumMod val="60000"/>
              <a:lumOff val="40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9ZFS6vhdV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阿璇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0167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1149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485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票價</a:t>
            </a:r>
            <a:endParaRPr lang="zh-TW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347136"/>
              </p:ext>
            </p:extLst>
          </p:nvPr>
        </p:nvGraphicFramePr>
        <p:xfrm>
          <a:off x="838200" y="1690689"/>
          <a:ext cx="10896599" cy="45854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5665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39565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71765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0201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票種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門票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園區自營遊樂設施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（每項每次）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委外小型遊樂設施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（每項每次）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小小水樂園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夏季開放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  <a:br>
                        <a:rPr lang="en-US" altLang="zh-TW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1337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全票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優待票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團體票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8501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800" dirty="0">
                          <a:effectLst/>
                        </a:rPr>
                        <a:t>票價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元，含稅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</a:t>
                      </a:r>
                      <a:r>
                        <a:rPr lang="zh-TW" altLang="en-US" sz="2800" dirty="0">
                          <a:effectLst/>
                        </a:rPr>
                        <a:t>人</a:t>
                      </a: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含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  <a:br>
                        <a:rPr lang="en-US" altLang="zh-TW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以上</a:t>
                      </a:r>
                      <a:r>
                        <a:rPr lang="en-US" altLang="zh-TW" sz="2800" dirty="0">
                          <a:effectLst/>
                        </a:rPr>
                        <a:t>7</a:t>
                      </a:r>
                      <a:r>
                        <a:rPr lang="zh-TW" altLang="en-US" sz="28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 (7</a:t>
                      </a:r>
                      <a:r>
                        <a:rPr lang="zh-TW" altLang="en-US" sz="2800" dirty="0">
                          <a:effectLst/>
                        </a:rPr>
                        <a:t>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850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kern="1200" dirty="0" smtClean="0">
                          <a:effectLst/>
                        </a:rPr>
                        <a:t>20 (8</a:t>
                      </a:r>
                      <a:r>
                        <a:rPr lang="zh-TW" altLang="en-US" sz="2800" kern="1200" dirty="0" smtClean="0">
                          <a:effectLst/>
                        </a:rPr>
                        <a:t>項</a:t>
                      </a:r>
                      <a:r>
                        <a:rPr lang="en-US" altLang="zh-TW" sz="2800" kern="1200" dirty="0" smtClean="0">
                          <a:effectLst/>
                        </a:rPr>
                        <a:t>)</a:t>
                      </a:r>
                      <a:endParaRPr lang="en-US" altLang="zh-TW" sz="28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92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13417" y="1358538"/>
            <a:ext cx="5122619" cy="4349536"/>
          </a:xfrm>
          <a:prstGeom prst="rect">
            <a:avLst/>
          </a:prstGeom>
        </p:spPr>
      </p:pic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>
          <a:xfrm>
            <a:off x="814053" y="1690688"/>
            <a:ext cx="51816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FF0000"/>
                </a:solidFill>
              </a:rPr>
              <a:t>!</a:t>
            </a:r>
          </a:p>
          <a:p>
            <a:endParaRPr lang="en-US" altLang="zh-TW" dirty="0"/>
          </a:p>
          <a:p>
            <a:r>
              <a:rPr lang="zh-TW" altLang="en-US" dirty="0">
                <a:solidFill>
                  <a:srgbClr val="002060"/>
                </a:solidFill>
              </a:rPr>
              <a:t>尖叫指數</a:t>
            </a:r>
          </a:p>
          <a:p>
            <a:r>
              <a:rPr lang="zh-TW" altLang="en-US" dirty="0">
                <a:solidFill>
                  <a:srgbClr val="002060"/>
                </a:solidFill>
              </a:rPr>
              <a:t>⚡⚡⚡⚡☁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	</a:t>
            </a:r>
          </a:p>
        </p:txBody>
      </p:sp>
    </p:spTree>
    <p:extLst>
      <p:ext uri="{BB962C8B-B14F-4D97-AF65-F5344CB8AC3E}">
        <p14:creationId xmlns:p14="http://schemas.microsoft.com/office/powerpoint/2010/main" val="292029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3</a:t>
            </a:r>
            <a:r>
              <a:rPr lang="zh-TW" altLang="en-US" dirty="0">
                <a:solidFill>
                  <a:srgbClr val="FF0000"/>
                </a:solidFill>
              </a:rPr>
              <a:t>樓頂棚區	舊有龍鳳船的改良版，以四條可愛飛龍相互追逐為主題之傾斜轉盤可</a:t>
            </a:r>
            <a:r>
              <a:rPr lang="en-US" altLang="zh-TW" dirty="0">
                <a:solidFill>
                  <a:srgbClr val="FF0000"/>
                </a:solidFill>
              </a:rPr>
              <a:t>360</a:t>
            </a:r>
            <a:r>
              <a:rPr lang="zh-TW" altLang="en-US" dirty="0">
                <a:solidFill>
                  <a:srgbClr val="FF0000"/>
                </a:solidFill>
              </a:rPr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>
                <a:solidFill>
                  <a:srgbClr val="002060"/>
                </a:solidFill>
              </a:rPr>
              <a:t>尖叫指數</a:t>
            </a:r>
          </a:p>
          <a:p>
            <a:r>
              <a:rPr lang="zh-TW" altLang="en-US" dirty="0">
                <a:solidFill>
                  <a:srgbClr val="002060"/>
                </a:solidFill>
              </a:rPr>
              <a:t>⚡⚡⚡☁☁</a:t>
            </a:r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486" y="1825625"/>
            <a:ext cx="4611188" cy="3922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6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zh-TW" altLang="en-US" dirty="0">
                <a:solidFill>
                  <a:srgbClr val="FF0000"/>
                </a:solidFill>
              </a:rPr>
              <a:t>樓露天區叢林樹屋為造型，座艙可上下昇降，體驗自由落體速度快感。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>
                <a:solidFill>
                  <a:srgbClr val="002060"/>
                </a:solidFill>
              </a:rPr>
              <a:t>尖叫指數</a:t>
            </a:r>
          </a:p>
          <a:p>
            <a:r>
              <a:rPr lang="zh-TW" altLang="en-US" dirty="0">
                <a:solidFill>
                  <a:srgbClr val="002060"/>
                </a:solidFill>
              </a:rPr>
              <a:t>⚡⚡⚡⚡⚡</a:t>
            </a:r>
          </a:p>
          <a:p>
            <a:endParaRPr lang="zh-TW" altLang="en-US" dirty="0"/>
          </a:p>
        </p:txBody>
      </p:sp>
      <p:pic>
        <p:nvPicPr>
          <p:cNvPr id="5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275" y="1825625"/>
            <a:ext cx="4680820" cy="3871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324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68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兒童</a:t>
            </a:r>
            <a:r>
              <a:rPr lang="zh-TW" altLang="en-US" dirty="0" smtClean="0">
                <a:solidFill>
                  <a:srgbClr val="FF0000"/>
                </a:solidFill>
              </a:rPr>
              <a:t>新樂園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d9ZFS6vhdV4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1680" y="1867989"/>
            <a:ext cx="7981406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3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237</Words>
  <Application>Microsoft Office PowerPoint</Application>
  <PresentationFormat>寬螢幕</PresentationFormat>
  <Paragraphs>45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文鼎中特毛楷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宇宙迴旋 </vt:lpstr>
      <vt:lpstr>小飛龍</vt:lpstr>
      <vt:lpstr>叢林吼吼樹屋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2022-12-20T07:44:39Z</dcterms:created>
  <dcterms:modified xsi:type="dcterms:W3CDTF">2023-01-10T08:00:43Z</dcterms:modified>
</cp:coreProperties>
</file>