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B97FD3-6B2D-439E-9030-B710D2B80E59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4051DA0-AA62-454C-94D5-E42C652694BE}">
      <dgm:prSet phldrT="[文字]"/>
      <dgm:spPr>
        <a:solidFill>
          <a:srgbClr val="C00000"/>
        </a:solidFill>
        <a:ln>
          <a:solidFill>
            <a:srgbClr val="7030A0"/>
          </a:solidFill>
        </a:ln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633070BB-43E2-402F-9AEA-B77A15B3AD87}" type="parTrans" cxnId="{C77CE34D-A06F-49A5-86CD-22AEB1BF47BB}">
      <dgm:prSet/>
      <dgm:spPr/>
      <dgm:t>
        <a:bodyPr/>
        <a:lstStyle/>
        <a:p>
          <a:endParaRPr lang="zh-TW" altLang="en-US"/>
        </a:p>
      </dgm:t>
    </dgm:pt>
    <dgm:pt modelId="{6197625C-26CB-4062-8035-44E90D41AB0C}" type="sibTrans" cxnId="{C77CE34D-A06F-49A5-86CD-22AEB1BF47BB}">
      <dgm:prSet/>
      <dgm:spPr/>
      <dgm:t>
        <a:bodyPr/>
        <a:lstStyle/>
        <a:p>
          <a:endParaRPr lang="zh-TW" altLang="en-US"/>
        </a:p>
      </dgm:t>
    </dgm:pt>
    <dgm:pt modelId="{BEB35A87-7A69-41B6-AC2A-6E0C9E42366A}">
      <dgm:prSet phldrT="[文字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旋轉杯</a:t>
          </a:r>
          <a:endParaRPr lang="zh-TW" altLang="en-US" dirty="0"/>
        </a:p>
      </dgm:t>
    </dgm:pt>
    <dgm:pt modelId="{4F99B13A-1543-4530-822D-C89E433E7821}" type="parTrans" cxnId="{5A95B685-B722-40BD-9FCC-C0F68084BD7A}">
      <dgm:prSet/>
      <dgm:spPr/>
      <dgm:t>
        <a:bodyPr/>
        <a:lstStyle/>
        <a:p>
          <a:endParaRPr lang="zh-TW" altLang="en-US"/>
        </a:p>
      </dgm:t>
    </dgm:pt>
    <dgm:pt modelId="{A43F67C5-006A-4144-908B-58DC9E87FD54}" type="sibTrans" cxnId="{5A95B685-B722-40BD-9FCC-C0F68084BD7A}">
      <dgm:prSet/>
      <dgm:spPr/>
      <dgm:t>
        <a:bodyPr/>
        <a:lstStyle/>
        <a:p>
          <a:endParaRPr lang="zh-TW" altLang="en-US"/>
        </a:p>
      </dgm:t>
    </dgm:pt>
    <dgm:pt modelId="{32C86F32-1485-43AA-ADE2-EFC776EB3BA1}">
      <dgm:prSet phldrT="[文字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67546870-3904-436D-BFC0-5B4C6EDBBBFD}" type="sibTrans" cxnId="{088B0E91-9250-4EA7-9E10-AE9C9A3CEA8F}">
      <dgm:prSet/>
      <dgm:spPr/>
      <dgm:t>
        <a:bodyPr/>
        <a:lstStyle/>
        <a:p>
          <a:endParaRPr lang="zh-TW" altLang="en-US"/>
        </a:p>
      </dgm:t>
    </dgm:pt>
    <dgm:pt modelId="{E712E4A2-77F0-494E-84C8-9E70E6573D9B}" type="parTrans" cxnId="{088B0E91-9250-4EA7-9E10-AE9C9A3CEA8F}">
      <dgm:prSet/>
      <dgm:spPr/>
      <dgm:t>
        <a:bodyPr/>
        <a:lstStyle/>
        <a:p>
          <a:endParaRPr lang="zh-TW" altLang="en-US"/>
        </a:p>
      </dgm:t>
    </dgm:pt>
    <dgm:pt modelId="{A3653592-D84E-4FE1-A04F-C804C7195DD6}">
      <dgm:prSet phldrT="[文字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C8F72A61-5896-41E1-A85F-6013BEEEC470}" type="sibTrans" cxnId="{94C3B6CB-4550-4DC5-BFA9-9967BA235F58}">
      <dgm:prSet/>
      <dgm:spPr/>
      <dgm:t>
        <a:bodyPr/>
        <a:lstStyle/>
        <a:p>
          <a:endParaRPr lang="zh-TW" altLang="en-US"/>
        </a:p>
      </dgm:t>
    </dgm:pt>
    <dgm:pt modelId="{E8457243-EAC8-4F44-8C0D-335CF5FE4AD6}" type="parTrans" cxnId="{94C3B6CB-4550-4DC5-BFA9-9967BA235F58}">
      <dgm:prSet/>
      <dgm:spPr/>
      <dgm:t>
        <a:bodyPr/>
        <a:lstStyle/>
        <a:p>
          <a:endParaRPr lang="zh-TW" altLang="en-US"/>
        </a:p>
      </dgm:t>
    </dgm:pt>
    <dgm:pt modelId="{6566AAE3-E93E-4422-AEA1-69E94A363717}">
      <dgm:prSet phldrT="[文字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C4483CE7-16C3-40A7-B9AF-D1C5211A7661}" type="sibTrans" cxnId="{90B1F86B-D982-4C4F-A23E-B21F551D386A}">
      <dgm:prSet/>
      <dgm:spPr/>
      <dgm:t>
        <a:bodyPr/>
        <a:lstStyle/>
        <a:p>
          <a:endParaRPr lang="zh-TW" altLang="en-US"/>
        </a:p>
      </dgm:t>
    </dgm:pt>
    <dgm:pt modelId="{D55C2E77-07C8-44F6-A9AC-103E8B0BE524}" type="parTrans" cxnId="{90B1F86B-D982-4C4F-A23E-B21F551D386A}">
      <dgm:prSet/>
      <dgm:spPr/>
      <dgm:t>
        <a:bodyPr/>
        <a:lstStyle/>
        <a:p>
          <a:endParaRPr lang="zh-TW" altLang="en-US"/>
        </a:p>
      </dgm:t>
    </dgm:pt>
    <dgm:pt modelId="{218D95DF-01D5-4E67-A5A9-E07598FD5752}" type="pres">
      <dgm:prSet presAssocID="{C3B97FD3-6B2D-439E-9030-B710D2B80E5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6B26EF5-F48E-449C-9E12-4E2330B93C9B}" type="pres">
      <dgm:prSet presAssocID="{14051DA0-AA62-454C-94D5-E42C652694BE}" presName="node" presStyleLbl="node1" presStyleIdx="0" presStyleCnt="5" custLinFactNeighborX="8176" custLinFactNeighborY="624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715240-3999-4675-B5F7-4E0CE71A1DF7}" type="pres">
      <dgm:prSet presAssocID="{6197625C-26CB-4062-8035-44E90D41AB0C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AA86CF1C-8056-46A4-8E14-7FBAACF58025}" type="pres">
      <dgm:prSet presAssocID="{6197625C-26CB-4062-8035-44E90D41AB0C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2B8A2FE3-21F9-4B2C-9DE5-D07DA77FF254}" type="pres">
      <dgm:prSet presAssocID="{6566AAE3-E93E-4422-AEA1-69E94A363717}" presName="node" presStyleLbl="node1" presStyleIdx="1" presStyleCnt="5" custLinFactNeighborY="64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4954D0-48EA-47F1-9F59-E89B40BAE8E3}" type="pres">
      <dgm:prSet presAssocID="{C4483CE7-16C3-40A7-B9AF-D1C5211A7661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461BB8D9-BC8D-44F8-94EA-FD8396532D0D}" type="pres">
      <dgm:prSet presAssocID="{C4483CE7-16C3-40A7-B9AF-D1C5211A7661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426C6B87-E054-4005-8252-9CDCF6C5C752}" type="pres">
      <dgm:prSet presAssocID="{A3653592-D84E-4FE1-A04F-C804C7195DD6}" presName="node" presStyleLbl="node1" presStyleIdx="2" presStyleCnt="5" custLinFactNeighborY="64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78945B-6DDC-4264-873C-89A3EE26384E}" type="pres">
      <dgm:prSet presAssocID="{C8F72A61-5896-41E1-A85F-6013BEEEC470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7544E2F4-2888-4A28-AFA6-89BA619AA6BD}" type="pres">
      <dgm:prSet presAssocID="{C8F72A61-5896-41E1-A85F-6013BEEEC470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78BFCF21-5EE6-48A4-8EED-B75E70663181}" type="pres">
      <dgm:prSet presAssocID="{32C86F32-1485-43AA-ADE2-EFC776EB3BA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924665-0F44-4D16-8CC7-F00DDD5CBC9B}" type="pres">
      <dgm:prSet presAssocID="{67546870-3904-436D-BFC0-5B4C6EDBBBFD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CA2C2C22-B571-47F3-8B2E-291D7FF27B67}" type="pres">
      <dgm:prSet presAssocID="{67546870-3904-436D-BFC0-5B4C6EDBBBFD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B9530130-CA17-4029-8BC7-5445099E7D4E}" type="pres">
      <dgm:prSet presAssocID="{BEB35A87-7A69-41B6-AC2A-6E0C9E42366A}" presName="node" presStyleLbl="node1" presStyleIdx="4" presStyleCnt="5" custLinFactNeighborY="-784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08509DA-D79B-4396-83CD-4B3D60F70E7B}" type="presOf" srcId="{32C86F32-1485-43AA-ADE2-EFC776EB3BA1}" destId="{78BFCF21-5EE6-48A4-8EED-B75E70663181}" srcOrd="0" destOrd="0" presId="urn:microsoft.com/office/officeart/2005/8/layout/process5"/>
    <dgm:cxn modelId="{088B0E91-9250-4EA7-9E10-AE9C9A3CEA8F}" srcId="{C3B97FD3-6B2D-439E-9030-B710D2B80E59}" destId="{32C86F32-1485-43AA-ADE2-EFC776EB3BA1}" srcOrd="3" destOrd="0" parTransId="{E712E4A2-77F0-494E-84C8-9E70E6573D9B}" sibTransId="{67546870-3904-436D-BFC0-5B4C6EDBBBFD}"/>
    <dgm:cxn modelId="{7FAB1AB1-AD2D-4147-AAE4-6ED9CC90DE65}" type="presOf" srcId="{C4483CE7-16C3-40A7-B9AF-D1C5211A7661}" destId="{461BB8D9-BC8D-44F8-94EA-FD8396532D0D}" srcOrd="1" destOrd="0" presId="urn:microsoft.com/office/officeart/2005/8/layout/process5"/>
    <dgm:cxn modelId="{66911471-F9CE-49DF-888C-BDB69DE77807}" type="presOf" srcId="{C8F72A61-5896-41E1-A85F-6013BEEEC470}" destId="{7544E2F4-2888-4A28-AFA6-89BA619AA6BD}" srcOrd="1" destOrd="0" presId="urn:microsoft.com/office/officeart/2005/8/layout/process5"/>
    <dgm:cxn modelId="{38C5F41D-658E-480F-807C-71B2FAB23BCB}" type="presOf" srcId="{6197625C-26CB-4062-8035-44E90D41AB0C}" destId="{A2715240-3999-4675-B5F7-4E0CE71A1DF7}" srcOrd="0" destOrd="0" presId="urn:microsoft.com/office/officeart/2005/8/layout/process5"/>
    <dgm:cxn modelId="{01B94F82-08F2-401B-B165-4B06915D8C1C}" type="presOf" srcId="{67546870-3904-436D-BFC0-5B4C6EDBBBFD}" destId="{CA2C2C22-B571-47F3-8B2E-291D7FF27B67}" srcOrd="1" destOrd="0" presId="urn:microsoft.com/office/officeart/2005/8/layout/process5"/>
    <dgm:cxn modelId="{2AB7D1A7-48D6-4406-B3B1-FAA4A1F7F49E}" type="presOf" srcId="{67546870-3904-436D-BFC0-5B4C6EDBBBFD}" destId="{38924665-0F44-4D16-8CC7-F00DDD5CBC9B}" srcOrd="0" destOrd="0" presId="urn:microsoft.com/office/officeart/2005/8/layout/process5"/>
    <dgm:cxn modelId="{B11E360B-8855-4902-B9E8-65419FF394DE}" type="presOf" srcId="{C8F72A61-5896-41E1-A85F-6013BEEEC470}" destId="{6178945B-6DDC-4264-873C-89A3EE26384E}" srcOrd="0" destOrd="0" presId="urn:microsoft.com/office/officeart/2005/8/layout/process5"/>
    <dgm:cxn modelId="{9BA4C692-B93E-4CF9-A608-0A6EA81BFF1D}" type="presOf" srcId="{14051DA0-AA62-454C-94D5-E42C652694BE}" destId="{A6B26EF5-F48E-449C-9E12-4E2330B93C9B}" srcOrd="0" destOrd="0" presId="urn:microsoft.com/office/officeart/2005/8/layout/process5"/>
    <dgm:cxn modelId="{90B1F86B-D982-4C4F-A23E-B21F551D386A}" srcId="{C3B97FD3-6B2D-439E-9030-B710D2B80E59}" destId="{6566AAE3-E93E-4422-AEA1-69E94A363717}" srcOrd="1" destOrd="0" parTransId="{D55C2E77-07C8-44F6-A9AC-103E8B0BE524}" sibTransId="{C4483CE7-16C3-40A7-B9AF-D1C5211A7661}"/>
    <dgm:cxn modelId="{D010E643-812C-4B10-A7EE-00EE11DCB4AB}" type="presOf" srcId="{6197625C-26CB-4062-8035-44E90D41AB0C}" destId="{AA86CF1C-8056-46A4-8E14-7FBAACF58025}" srcOrd="1" destOrd="0" presId="urn:microsoft.com/office/officeart/2005/8/layout/process5"/>
    <dgm:cxn modelId="{D5E20ED6-1740-471B-8339-2CB3043197D0}" type="presOf" srcId="{A3653592-D84E-4FE1-A04F-C804C7195DD6}" destId="{426C6B87-E054-4005-8252-9CDCF6C5C752}" srcOrd="0" destOrd="0" presId="urn:microsoft.com/office/officeart/2005/8/layout/process5"/>
    <dgm:cxn modelId="{C77CE34D-A06F-49A5-86CD-22AEB1BF47BB}" srcId="{C3B97FD3-6B2D-439E-9030-B710D2B80E59}" destId="{14051DA0-AA62-454C-94D5-E42C652694BE}" srcOrd="0" destOrd="0" parTransId="{633070BB-43E2-402F-9AEA-B77A15B3AD87}" sibTransId="{6197625C-26CB-4062-8035-44E90D41AB0C}"/>
    <dgm:cxn modelId="{5A95B685-B722-40BD-9FCC-C0F68084BD7A}" srcId="{C3B97FD3-6B2D-439E-9030-B710D2B80E59}" destId="{BEB35A87-7A69-41B6-AC2A-6E0C9E42366A}" srcOrd="4" destOrd="0" parTransId="{4F99B13A-1543-4530-822D-C89E433E7821}" sibTransId="{A43F67C5-006A-4144-908B-58DC9E87FD54}"/>
    <dgm:cxn modelId="{DBAE4D52-9F1B-4565-A667-274459F4A5AF}" type="presOf" srcId="{C3B97FD3-6B2D-439E-9030-B710D2B80E59}" destId="{218D95DF-01D5-4E67-A5A9-E07598FD5752}" srcOrd="0" destOrd="0" presId="urn:microsoft.com/office/officeart/2005/8/layout/process5"/>
    <dgm:cxn modelId="{9EDBBBF0-008A-4DA5-B3CE-93D5155B937E}" type="presOf" srcId="{BEB35A87-7A69-41B6-AC2A-6E0C9E42366A}" destId="{B9530130-CA17-4029-8BC7-5445099E7D4E}" srcOrd="0" destOrd="0" presId="urn:microsoft.com/office/officeart/2005/8/layout/process5"/>
    <dgm:cxn modelId="{94C3B6CB-4550-4DC5-BFA9-9967BA235F58}" srcId="{C3B97FD3-6B2D-439E-9030-B710D2B80E59}" destId="{A3653592-D84E-4FE1-A04F-C804C7195DD6}" srcOrd="2" destOrd="0" parTransId="{E8457243-EAC8-4F44-8C0D-335CF5FE4AD6}" sibTransId="{C8F72A61-5896-41E1-A85F-6013BEEEC470}"/>
    <dgm:cxn modelId="{F4929A52-92F1-4CDB-B9C4-0D65F32CDA11}" type="presOf" srcId="{C4483CE7-16C3-40A7-B9AF-D1C5211A7661}" destId="{554954D0-48EA-47F1-9F59-E89B40BAE8E3}" srcOrd="0" destOrd="0" presId="urn:microsoft.com/office/officeart/2005/8/layout/process5"/>
    <dgm:cxn modelId="{30B02E73-9988-4E22-AE35-E56CEBAFD692}" type="presOf" srcId="{6566AAE3-E93E-4422-AEA1-69E94A363717}" destId="{2B8A2FE3-21F9-4B2C-9DE5-D07DA77FF254}" srcOrd="0" destOrd="0" presId="urn:microsoft.com/office/officeart/2005/8/layout/process5"/>
    <dgm:cxn modelId="{C3456D6D-CD2D-4393-9A4B-4CF7C301833B}" type="presParOf" srcId="{218D95DF-01D5-4E67-A5A9-E07598FD5752}" destId="{A6B26EF5-F48E-449C-9E12-4E2330B93C9B}" srcOrd="0" destOrd="0" presId="urn:microsoft.com/office/officeart/2005/8/layout/process5"/>
    <dgm:cxn modelId="{6DA9E5F2-9335-47EA-B957-6E9A6AA15C58}" type="presParOf" srcId="{218D95DF-01D5-4E67-A5A9-E07598FD5752}" destId="{A2715240-3999-4675-B5F7-4E0CE71A1DF7}" srcOrd="1" destOrd="0" presId="urn:microsoft.com/office/officeart/2005/8/layout/process5"/>
    <dgm:cxn modelId="{AC6608DC-BE66-4827-96F1-EB23B854503A}" type="presParOf" srcId="{A2715240-3999-4675-B5F7-4E0CE71A1DF7}" destId="{AA86CF1C-8056-46A4-8E14-7FBAACF58025}" srcOrd="0" destOrd="0" presId="urn:microsoft.com/office/officeart/2005/8/layout/process5"/>
    <dgm:cxn modelId="{2953A1D0-1DE2-48ED-AC0A-5C554901F0E5}" type="presParOf" srcId="{218D95DF-01D5-4E67-A5A9-E07598FD5752}" destId="{2B8A2FE3-21F9-4B2C-9DE5-D07DA77FF254}" srcOrd="2" destOrd="0" presId="urn:microsoft.com/office/officeart/2005/8/layout/process5"/>
    <dgm:cxn modelId="{B51C45CB-6764-49D6-B7D7-E82AE36DAFA0}" type="presParOf" srcId="{218D95DF-01D5-4E67-A5A9-E07598FD5752}" destId="{554954D0-48EA-47F1-9F59-E89B40BAE8E3}" srcOrd="3" destOrd="0" presId="urn:microsoft.com/office/officeart/2005/8/layout/process5"/>
    <dgm:cxn modelId="{5A5A95BF-C139-4F63-99E7-79B9FB6DFC4E}" type="presParOf" srcId="{554954D0-48EA-47F1-9F59-E89B40BAE8E3}" destId="{461BB8D9-BC8D-44F8-94EA-FD8396532D0D}" srcOrd="0" destOrd="0" presId="urn:microsoft.com/office/officeart/2005/8/layout/process5"/>
    <dgm:cxn modelId="{D41D65B0-654C-4DFA-BE1E-E27ABCEF879B}" type="presParOf" srcId="{218D95DF-01D5-4E67-A5A9-E07598FD5752}" destId="{426C6B87-E054-4005-8252-9CDCF6C5C752}" srcOrd="4" destOrd="0" presId="urn:microsoft.com/office/officeart/2005/8/layout/process5"/>
    <dgm:cxn modelId="{2724B3AD-5F34-4615-B969-25A7783BCB37}" type="presParOf" srcId="{218D95DF-01D5-4E67-A5A9-E07598FD5752}" destId="{6178945B-6DDC-4264-873C-89A3EE26384E}" srcOrd="5" destOrd="0" presId="urn:microsoft.com/office/officeart/2005/8/layout/process5"/>
    <dgm:cxn modelId="{94BDC91C-2AC9-4D73-BD1B-C4ABBF274896}" type="presParOf" srcId="{6178945B-6DDC-4264-873C-89A3EE26384E}" destId="{7544E2F4-2888-4A28-AFA6-89BA619AA6BD}" srcOrd="0" destOrd="0" presId="urn:microsoft.com/office/officeart/2005/8/layout/process5"/>
    <dgm:cxn modelId="{6BB049AD-3719-4E6E-B9FD-FA535DBE2069}" type="presParOf" srcId="{218D95DF-01D5-4E67-A5A9-E07598FD5752}" destId="{78BFCF21-5EE6-48A4-8EED-B75E70663181}" srcOrd="6" destOrd="0" presId="urn:microsoft.com/office/officeart/2005/8/layout/process5"/>
    <dgm:cxn modelId="{40282310-2FD6-4AA2-909C-1A4B4107A5F7}" type="presParOf" srcId="{218D95DF-01D5-4E67-A5A9-E07598FD5752}" destId="{38924665-0F44-4D16-8CC7-F00DDD5CBC9B}" srcOrd="7" destOrd="0" presId="urn:microsoft.com/office/officeart/2005/8/layout/process5"/>
    <dgm:cxn modelId="{96FC6FA8-8BAF-466E-B227-26DE2F992B0E}" type="presParOf" srcId="{38924665-0F44-4D16-8CC7-F00DDD5CBC9B}" destId="{CA2C2C22-B571-47F3-8B2E-291D7FF27B67}" srcOrd="0" destOrd="0" presId="urn:microsoft.com/office/officeart/2005/8/layout/process5"/>
    <dgm:cxn modelId="{DDED46BC-149C-4394-BA37-7A140DD3FEA2}" type="presParOf" srcId="{218D95DF-01D5-4E67-A5A9-E07598FD5752}" destId="{B9530130-CA17-4029-8BC7-5445099E7D4E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B26EF5-F48E-449C-9E12-4E2330B93C9B}">
      <dsp:nvSpPr>
        <dsp:cNvPr id="0" name=""/>
        <dsp:cNvSpPr/>
      </dsp:nvSpPr>
      <dsp:spPr>
        <a:xfrm>
          <a:off x="319118" y="104494"/>
          <a:ext cx="2716187" cy="1629712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366851" y="152227"/>
        <a:ext cx="2620721" cy="1534246"/>
      </dsp:txXfrm>
    </dsp:sp>
    <dsp:sp modelId="{A2715240-3999-4675-B5F7-4E0CE71A1DF7}">
      <dsp:nvSpPr>
        <dsp:cNvPr id="0" name=""/>
        <dsp:cNvSpPr/>
      </dsp:nvSpPr>
      <dsp:spPr>
        <a:xfrm rot="2613">
          <a:off x="3225474" y="583894"/>
          <a:ext cx="4581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225474" y="718565"/>
        <a:ext cx="320692" cy="404168"/>
      </dsp:txXfrm>
    </dsp:sp>
    <dsp:sp modelId="{2B8A2FE3-21F9-4B2C-9DE5-D07DA77FF254}">
      <dsp:nvSpPr>
        <dsp:cNvPr id="0" name=""/>
        <dsp:cNvSpPr/>
      </dsp:nvSpPr>
      <dsp:spPr>
        <a:xfrm>
          <a:off x="3899706" y="107216"/>
          <a:ext cx="2716187" cy="1629712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3947439" y="154949"/>
        <a:ext cx="2620721" cy="1534246"/>
      </dsp:txXfrm>
    </dsp:sp>
    <dsp:sp modelId="{554954D0-48EA-47F1-9F59-E89B40BAE8E3}">
      <dsp:nvSpPr>
        <dsp:cNvPr id="0" name=""/>
        <dsp:cNvSpPr/>
      </dsp:nvSpPr>
      <dsp:spPr>
        <a:xfrm>
          <a:off x="6854918" y="58526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719988"/>
        <a:ext cx="403082" cy="404168"/>
      </dsp:txXfrm>
    </dsp:sp>
    <dsp:sp modelId="{426C6B87-E054-4005-8252-9CDCF6C5C752}">
      <dsp:nvSpPr>
        <dsp:cNvPr id="0" name=""/>
        <dsp:cNvSpPr/>
      </dsp:nvSpPr>
      <dsp:spPr>
        <a:xfrm>
          <a:off x="7702368" y="10721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星際飛車</a:t>
          </a:r>
          <a:endParaRPr lang="zh-TW" altLang="en-US" sz="4400" kern="1200" dirty="0"/>
        </a:p>
      </dsp:txBody>
      <dsp:txXfrm>
        <a:off x="7750101" y="154949"/>
        <a:ext cx="2620721" cy="1534246"/>
      </dsp:txXfrm>
    </dsp:sp>
    <dsp:sp modelId="{6178945B-6DDC-4264-873C-89A3EE26384E}">
      <dsp:nvSpPr>
        <dsp:cNvPr id="0" name=""/>
        <dsp:cNvSpPr/>
      </dsp:nvSpPr>
      <dsp:spPr>
        <a:xfrm rot="5400000">
          <a:off x="8800238" y="1876380"/>
          <a:ext cx="520448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 rot="-5400000">
        <a:off x="8858378" y="1952963"/>
        <a:ext cx="404168" cy="364314"/>
      </dsp:txXfrm>
    </dsp:sp>
    <dsp:sp modelId="{78BFCF21-5EE6-48A4-8EED-B75E70663181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碰碰車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38924665-0F44-4D16-8CC7-F00DDD5CBC9B}">
      <dsp:nvSpPr>
        <dsp:cNvPr id="0" name=""/>
        <dsp:cNvSpPr/>
      </dsp:nvSpPr>
      <dsp:spPr>
        <a:xfrm rot="10915597">
          <a:off x="6887349" y="3133545"/>
          <a:ext cx="576157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147" y="3271174"/>
        <a:ext cx="403310" cy="404168"/>
      </dsp:txXfrm>
    </dsp:sp>
    <dsp:sp modelId="{B9530130-CA17-4029-8BC7-5445099E7D4E}">
      <dsp:nvSpPr>
        <dsp:cNvPr id="0" name=""/>
        <dsp:cNvSpPr/>
      </dsp:nvSpPr>
      <dsp:spPr>
        <a:xfrm>
          <a:off x="3899706" y="2590990"/>
          <a:ext cx="2716187" cy="1629712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旋轉杯</a:t>
          </a:r>
          <a:endParaRPr lang="zh-TW" altLang="en-US" sz="4400" kern="1200" dirty="0"/>
        </a:p>
      </dsp:txBody>
      <dsp:txXfrm>
        <a:off x="3947439" y="2638723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7507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795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620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03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214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9385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60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82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047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711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250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FFC000"/>
            </a:gs>
            <a:gs pos="4000">
              <a:srgbClr val="FF0000"/>
            </a:gs>
            <a:gs pos="33000">
              <a:srgbClr val="FFFF00"/>
            </a:gs>
            <a:gs pos="97248">
              <a:srgbClr val="7030A0"/>
            </a:gs>
            <a:gs pos="78500">
              <a:srgbClr val="0068A8"/>
            </a:gs>
            <a:gs pos="85000">
              <a:srgbClr val="002060"/>
            </a:gs>
            <a:gs pos="72000">
              <a:srgbClr val="00B0F0"/>
            </a:gs>
            <a:gs pos="57500">
              <a:srgbClr val="49C050"/>
            </a:gs>
            <a:gs pos="45000">
              <a:srgbClr val="92D0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2EFE3-3066-4715-B623-EA11EF0E8DD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7D35C-BD11-4808-804F-BC807CEAB3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122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USrhUmcYR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0999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</a:t>
            </a:r>
            <a:r>
              <a:rPr lang="zh-TW" altLang="en-US" dirty="0"/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6908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9076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949073"/>
              </p:ext>
            </p:extLst>
          </p:nvPr>
        </p:nvGraphicFramePr>
        <p:xfrm>
          <a:off x="838200" y="1825625"/>
          <a:ext cx="10515603" cy="1543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670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摩天輪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72544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3828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://www.tcap.taipei/cp.aspx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797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兒童新樂園</a:t>
            </a:r>
            <a:endParaRPr lang="zh-TW" altLang="en-US"/>
          </a:p>
        </p:txBody>
      </p:sp>
      <p:pic>
        <p:nvPicPr>
          <p:cNvPr id="4" name="tUSrhUmcYR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47257" y="1530803"/>
            <a:ext cx="9159240" cy="5152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89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138</Words>
  <Application>Microsoft Office PowerPoint</Application>
  <PresentationFormat>寬螢幕</PresentationFormat>
  <Paragraphs>33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 </vt:lpstr>
      <vt:lpstr>行程規劃</vt:lpstr>
      <vt:lpstr>票價</vt:lpstr>
      <vt:lpstr>摩天輪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2022-12-20T07:46:08Z</dcterms:created>
  <dcterms:modified xsi:type="dcterms:W3CDTF">2023-01-10T07:58:16Z</dcterms:modified>
</cp:coreProperties>
</file>