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使用者" initials="W使" lastIdx="0" clrIdx="0">
    <p:extLst>
      <p:ext uri="{19B8F6BF-5375-455C-9EA6-DF929625EA0E}">
        <p15:presenceInfo xmlns:p15="http://schemas.microsoft.com/office/powerpoint/2012/main" userId="Windows 使用者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43ADBD-78CA-4E80-B7D1-4F797C90613A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4EC72CD-AC06-4EC0-AA47-5A380A9B51DA}">
      <dgm:prSet phldrT="[文字]"/>
      <dgm:spPr/>
      <dgm:t>
        <a:bodyPr/>
        <a:lstStyle/>
        <a:p>
          <a:r>
            <a:rPr lang="zh-TW" altLang="en-US" dirty="0" smtClean="0"/>
            <a:t>碰碰車</a:t>
          </a:r>
          <a:endParaRPr lang="zh-TW" altLang="en-US" dirty="0"/>
        </a:p>
      </dgm:t>
    </dgm:pt>
    <dgm:pt modelId="{766C3FFE-5043-4E5A-8892-78AE8B6B365F}" type="parTrans" cxnId="{8A1B0D50-49FA-4A16-B768-4EA0DAD92D05}">
      <dgm:prSet/>
      <dgm:spPr/>
      <dgm:t>
        <a:bodyPr/>
        <a:lstStyle/>
        <a:p>
          <a:endParaRPr lang="zh-TW" altLang="en-US"/>
        </a:p>
      </dgm:t>
    </dgm:pt>
    <dgm:pt modelId="{76793D84-EA50-45FB-B8E2-3A26862DEF2E}" type="sibTrans" cxnId="{8A1B0D50-49FA-4A16-B768-4EA0DAD92D05}">
      <dgm:prSet/>
      <dgm:spPr/>
      <dgm:t>
        <a:bodyPr/>
        <a:lstStyle/>
        <a:p>
          <a:endParaRPr lang="zh-TW" altLang="en-US"/>
        </a:p>
      </dgm:t>
    </dgm:pt>
    <dgm:pt modelId="{30DF1F14-27C0-4FFD-B8FC-B13EE256E1C2}">
      <dgm:prSet phldrT="[文字]"/>
      <dgm:spPr/>
      <dgm:t>
        <a:bodyPr/>
        <a:lstStyle/>
        <a:p>
          <a:r>
            <a:rPr lang="zh-TW" altLang="en-US" dirty="0" smtClean="0"/>
            <a:t>小飛龍</a:t>
          </a:r>
          <a:endParaRPr lang="zh-TW" altLang="en-US" dirty="0"/>
        </a:p>
      </dgm:t>
    </dgm:pt>
    <dgm:pt modelId="{4415266F-C12E-443A-BD1B-B95144514FB8}" type="parTrans" cxnId="{607EAD0E-36BF-45B5-872A-CE6E85E6244E}">
      <dgm:prSet/>
      <dgm:spPr/>
      <dgm:t>
        <a:bodyPr/>
        <a:lstStyle/>
        <a:p>
          <a:endParaRPr lang="zh-TW" altLang="en-US"/>
        </a:p>
      </dgm:t>
    </dgm:pt>
    <dgm:pt modelId="{2B511C26-B334-4477-B16C-ECE3074BDD55}" type="sibTrans" cxnId="{607EAD0E-36BF-45B5-872A-CE6E85E6244E}">
      <dgm:prSet/>
      <dgm:spPr/>
      <dgm:t>
        <a:bodyPr/>
        <a:lstStyle/>
        <a:p>
          <a:endParaRPr lang="zh-TW" altLang="en-US"/>
        </a:p>
      </dgm:t>
    </dgm:pt>
    <dgm:pt modelId="{84DB231A-3676-42F8-BE65-5E9AC08AB75F}">
      <dgm:prSet phldrT="[文字]"/>
      <dgm:spPr/>
      <dgm:t>
        <a:bodyPr/>
        <a:lstStyle/>
        <a:p>
          <a:r>
            <a:rPr lang="zh-TW" altLang="en-US" dirty="0" smtClean="0"/>
            <a:t>咖啡杯</a:t>
          </a:r>
          <a:endParaRPr lang="zh-TW" altLang="en-US" dirty="0"/>
        </a:p>
      </dgm:t>
    </dgm:pt>
    <dgm:pt modelId="{79E43712-F97A-4B34-8D8D-2DD8238FDDE6}" type="parTrans" cxnId="{47EC6E8F-D0FE-4826-93C7-3349FBAA4FBA}">
      <dgm:prSet/>
      <dgm:spPr/>
      <dgm:t>
        <a:bodyPr/>
        <a:lstStyle/>
        <a:p>
          <a:endParaRPr lang="zh-TW" altLang="en-US"/>
        </a:p>
      </dgm:t>
    </dgm:pt>
    <dgm:pt modelId="{F0CAB5F8-AD5B-4906-A32A-7E3A42DAF3E6}" type="sibTrans" cxnId="{47EC6E8F-D0FE-4826-93C7-3349FBAA4FBA}">
      <dgm:prSet/>
      <dgm:spPr/>
      <dgm:t>
        <a:bodyPr/>
        <a:lstStyle/>
        <a:p>
          <a:endParaRPr lang="zh-TW" altLang="en-US"/>
        </a:p>
      </dgm:t>
    </dgm:pt>
    <dgm:pt modelId="{DF8E66A8-0B13-4C9C-8C66-F53A6874E0A8}" type="pres">
      <dgm:prSet presAssocID="{3843ADBD-78CA-4E80-B7D1-4F797C90613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9F84DDF-EFEA-4FB6-B8A0-F70751339789}" type="pres">
      <dgm:prSet presAssocID="{74EC72CD-AC06-4EC0-AA47-5A380A9B51DA}" presName="node" presStyleLbl="node1" presStyleIdx="0" presStyleCnt="3" custLinFactNeighborX="-3573" custLinFactNeighborY="-16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5CE702-A57C-49DC-892E-B6C42E1DBEBC}" type="pres">
      <dgm:prSet presAssocID="{76793D84-EA50-45FB-B8E2-3A26862DEF2E}" presName="sibTrans" presStyleLbl="sibTrans2D1" presStyleIdx="0" presStyleCnt="2" custLinFactNeighborX="6247" custLinFactNeighborY="0"/>
      <dgm:spPr/>
      <dgm:t>
        <a:bodyPr/>
        <a:lstStyle/>
        <a:p>
          <a:endParaRPr lang="zh-TW" altLang="en-US"/>
        </a:p>
      </dgm:t>
    </dgm:pt>
    <dgm:pt modelId="{8DF4FC3D-5CB4-49BC-880F-26844A4E374F}" type="pres">
      <dgm:prSet presAssocID="{76793D84-EA50-45FB-B8E2-3A26862DEF2E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15E8312D-8A17-434F-A6C0-A6758C8A5451}" type="pres">
      <dgm:prSet presAssocID="{30DF1F14-27C0-4FFD-B8FC-B13EE256E1C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519145A-9916-498B-8B34-73B5096C2E29}" type="pres">
      <dgm:prSet presAssocID="{2B511C26-B334-4477-B16C-ECE3074BDD55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3151EEF1-2625-425E-9692-465930E6EB7C}" type="pres">
      <dgm:prSet presAssocID="{2B511C26-B334-4477-B16C-ECE3074BDD55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466C997A-EE7B-478A-B88D-88A4495EC963}" type="pres">
      <dgm:prSet presAssocID="{84DB231A-3676-42F8-BE65-5E9AC08AB75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6E25937-FBED-47A7-ACBA-4831A3579911}" type="presOf" srcId="{3843ADBD-78CA-4E80-B7D1-4F797C90613A}" destId="{DF8E66A8-0B13-4C9C-8C66-F53A6874E0A8}" srcOrd="0" destOrd="0" presId="urn:microsoft.com/office/officeart/2005/8/layout/process5"/>
    <dgm:cxn modelId="{8A1B0D50-49FA-4A16-B768-4EA0DAD92D05}" srcId="{3843ADBD-78CA-4E80-B7D1-4F797C90613A}" destId="{74EC72CD-AC06-4EC0-AA47-5A380A9B51DA}" srcOrd="0" destOrd="0" parTransId="{766C3FFE-5043-4E5A-8892-78AE8B6B365F}" sibTransId="{76793D84-EA50-45FB-B8E2-3A26862DEF2E}"/>
    <dgm:cxn modelId="{607EAD0E-36BF-45B5-872A-CE6E85E6244E}" srcId="{3843ADBD-78CA-4E80-B7D1-4F797C90613A}" destId="{30DF1F14-27C0-4FFD-B8FC-B13EE256E1C2}" srcOrd="1" destOrd="0" parTransId="{4415266F-C12E-443A-BD1B-B95144514FB8}" sibTransId="{2B511C26-B334-4477-B16C-ECE3074BDD55}"/>
    <dgm:cxn modelId="{54E0F48F-AC0C-4C86-9AC6-B111E71AB0F7}" type="presOf" srcId="{76793D84-EA50-45FB-B8E2-3A26862DEF2E}" destId="{8DF4FC3D-5CB4-49BC-880F-26844A4E374F}" srcOrd="1" destOrd="0" presId="urn:microsoft.com/office/officeart/2005/8/layout/process5"/>
    <dgm:cxn modelId="{038DE236-716A-45E8-BEFB-B95B8E8D37AE}" type="presOf" srcId="{2B511C26-B334-4477-B16C-ECE3074BDD55}" destId="{B519145A-9916-498B-8B34-73B5096C2E29}" srcOrd="0" destOrd="0" presId="urn:microsoft.com/office/officeart/2005/8/layout/process5"/>
    <dgm:cxn modelId="{0CB48D1F-A74D-4BB1-A73D-85D93D3F7695}" type="presOf" srcId="{30DF1F14-27C0-4FFD-B8FC-B13EE256E1C2}" destId="{15E8312D-8A17-434F-A6C0-A6758C8A5451}" srcOrd="0" destOrd="0" presId="urn:microsoft.com/office/officeart/2005/8/layout/process5"/>
    <dgm:cxn modelId="{C7F418DE-6D42-4F45-9B17-2178D0363AFC}" type="presOf" srcId="{84DB231A-3676-42F8-BE65-5E9AC08AB75F}" destId="{466C997A-EE7B-478A-B88D-88A4495EC963}" srcOrd="0" destOrd="0" presId="urn:microsoft.com/office/officeart/2005/8/layout/process5"/>
    <dgm:cxn modelId="{20BDB7C6-5506-4C7A-81D8-9FD10218A0DE}" type="presOf" srcId="{2B511C26-B334-4477-B16C-ECE3074BDD55}" destId="{3151EEF1-2625-425E-9692-465930E6EB7C}" srcOrd="1" destOrd="0" presId="urn:microsoft.com/office/officeart/2005/8/layout/process5"/>
    <dgm:cxn modelId="{A336555A-8C48-4E1E-99B3-97175B868380}" type="presOf" srcId="{76793D84-EA50-45FB-B8E2-3A26862DEF2E}" destId="{B85CE702-A57C-49DC-892E-B6C42E1DBEBC}" srcOrd="0" destOrd="0" presId="urn:microsoft.com/office/officeart/2005/8/layout/process5"/>
    <dgm:cxn modelId="{47EC6E8F-D0FE-4826-93C7-3349FBAA4FBA}" srcId="{3843ADBD-78CA-4E80-B7D1-4F797C90613A}" destId="{84DB231A-3676-42F8-BE65-5E9AC08AB75F}" srcOrd="2" destOrd="0" parTransId="{79E43712-F97A-4B34-8D8D-2DD8238FDDE6}" sibTransId="{F0CAB5F8-AD5B-4906-A32A-7E3A42DAF3E6}"/>
    <dgm:cxn modelId="{641749A5-3CC7-4F35-B68A-9303039DF5C4}" type="presOf" srcId="{74EC72CD-AC06-4EC0-AA47-5A380A9B51DA}" destId="{99F84DDF-EFEA-4FB6-B8A0-F70751339789}" srcOrd="0" destOrd="0" presId="urn:microsoft.com/office/officeart/2005/8/layout/process5"/>
    <dgm:cxn modelId="{F8696B9E-A95D-4D96-A176-02443CC99E42}" type="presParOf" srcId="{DF8E66A8-0B13-4C9C-8C66-F53A6874E0A8}" destId="{99F84DDF-EFEA-4FB6-B8A0-F70751339789}" srcOrd="0" destOrd="0" presId="urn:microsoft.com/office/officeart/2005/8/layout/process5"/>
    <dgm:cxn modelId="{05C1BF85-A422-4E01-8B49-D367D28418B0}" type="presParOf" srcId="{DF8E66A8-0B13-4C9C-8C66-F53A6874E0A8}" destId="{B85CE702-A57C-49DC-892E-B6C42E1DBEBC}" srcOrd="1" destOrd="0" presId="urn:microsoft.com/office/officeart/2005/8/layout/process5"/>
    <dgm:cxn modelId="{ECDE6D77-B3F7-4CDA-A322-EFB4D5BBD35F}" type="presParOf" srcId="{B85CE702-A57C-49DC-892E-B6C42E1DBEBC}" destId="{8DF4FC3D-5CB4-49BC-880F-26844A4E374F}" srcOrd="0" destOrd="0" presId="urn:microsoft.com/office/officeart/2005/8/layout/process5"/>
    <dgm:cxn modelId="{12470C4A-910B-479E-8A4E-BE89E7B9850A}" type="presParOf" srcId="{DF8E66A8-0B13-4C9C-8C66-F53A6874E0A8}" destId="{15E8312D-8A17-434F-A6C0-A6758C8A5451}" srcOrd="2" destOrd="0" presId="urn:microsoft.com/office/officeart/2005/8/layout/process5"/>
    <dgm:cxn modelId="{635245C8-D1BE-4504-A842-45ADBC9BA851}" type="presParOf" srcId="{DF8E66A8-0B13-4C9C-8C66-F53A6874E0A8}" destId="{B519145A-9916-498B-8B34-73B5096C2E29}" srcOrd="3" destOrd="0" presId="urn:microsoft.com/office/officeart/2005/8/layout/process5"/>
    <dgm:cxn modelId="{8F94F8AD-2192-491B-BC0B-31098AD46425}" type="presParOf" srcId="{B519145A-9916-498B-8B34-73B5096C2E29}" destId="{3151EEF1-2625-425E-9692-465930E6EB7C}" srcOrd="0" destOrd="0" presId="urn:microsoft.com/office/officeart/2005/8/layout/process5"/>
    <dgm:cxn modelId="{24386025-90CE-4232-A008-11B2BC759668}" type="presParOf" srcId="{DF8E66A8-0B13-4C9C-8C66-F53A6874E0A8}" destId="{466C997A-EE7B-478A-B88D-88A4495EC963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84DDF-EFEA-4FB6-B8A0-F70751339789}">
      <dsp:nvSpPr>
        <dsp:cNvPr id="0" name=""/>
        <dsp:cNvSpPr/>
      </dsp:nvSpPr>
      <dsp:spPr>
        <a:xfrm>
          <a:off x="0" y="1344181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800" kern="1200" dirty="0" smtClean="0"/>
            <a:t>碰碰車</a:t>
          </a:r>
          <a:endParaRPr lang="zh-TW" altLang="en-US" sz="5800" kern="1200" dirty="0"/>
        </a:p>
      </dsp:txBody>
      <dsp:txXfrm>
        <a:off x="48545" y="1392726"/>
        <a:ext cx="2665308" cy="1560349"/>
      </dsp:txXfrm>
    </dsp:sp>
    <dsp:sp modelId="{B85CE702-A57C-49DC-892E-B6C42E1DBEBC}">
      <dsp:nvSpPr>
        <dsp:cNvPr id="0" name=""/>
        <dsp:cNvSpPr/>
      </dsp:nvSpPr>
      <dsp:spPr>
        <a:xfrm rot="2455">
          <a:off x="3044413" y="1831735"/>
          <a:ext cx="590527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900" kern="1200"/>
        </a:p>
      </dsp:txBody>
      <dsp:txXfrm>
        <a:off x="3044413" y="1968687"/>
        <a:ext cx="413369" cy="411044"/>
      </dsp:txXfrm>
    </dsp:sp>
    <dsp:sp modelId="{15E8312D-8A17-434F-A6C0-A6758C8A5451}">
      <dsp:nvSpPr>
        <dsp:cNvPr id="0" name=""/>
        <dsp:cNvSpPr/>
      </dsp:nvSpPr>
      <dsp:spPr>
        <a:xfrm>
          <a:off x="3876600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800" kern="1200" dirty="0" smtClean="0"/>
            <a:t>小飛龍</a:t>
          </a:r>
          <a:endParaRPr lang="zh-TW" altLang="en-US" sz="5800" kern="1200" dirty="0"/>
        </a:p>
      </dsp:txBody>
      <dsp:txXfrm>
        <a:off x="3925145" y="1395494"/>
        <a:ext cx="2665308" cy="1560349"/>
      </dsp:txXfrm>
    </dsp:sp>
    <dsp:sp modelId="{B519145A-9916-498B-8B34-73B5096C2E29}">
      <dsp:nvSpPr>
        <dsp:cNvPr id="0" name=""/>
        <dsp:cNvSpPr/>
      </dsp:nvSpPr>
      <dsp:spPr>
        <a:xfrm>
          <a:off x="6882090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900" kern="1200"/>
        </a:p>
      </dsp:txBody>
      <dsp:txXfrm>
        <a:off x="6882090" y="1970146"/>
        <a:ext cx="409940" cy="411044"/>
      </dsp:txXfrm>
    </dsp:sp>
    <dsp:sp modelId="{466C997A-EE7B-478A-B88D-88A4495EC963}">
      <dsp:nvSpPr>
        <dsp:cNvPr id="0" name=""/>
        <dsp:cNvSpPr/>
      </dsp:nvSpPr>
      <dsp:spPr>
        <a:xfrm>
          <a:off x="7743958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800" kern="1200" dirty="0" smtClean="0"/>
            <a:t>咖啡杯</a:t>
          </a:r>
          <a:endParaRPr lang="zh-TW" altLang="en-US" sz="5800" kern="1200" dirty="0"/>
        </a:p>
      </dsp:txBody>
      <dsp:txXfrm>
        <a:off x="7792503" y="1395494"/>
        <a:ext cx="2665308" cy="1560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DAB5147-4EEA-41B6-A0DA-68173B3CBDA3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F1CC80-EEFA-440F-B1E2-8522EA9EE17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2466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5147-4EEA-41B6-A0DA-68173B3CBDA3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C80-EEFA-440F-B1E2-8522EA9EE1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01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5147-4EEA-41B6-A0DA-68173B3CBDA3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C80-EEFA-440F-B1E2-8522EA9EE1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0141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5147-4EEA-41B6-A0DA-68173B3CBDA3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C80-EEFA-440F-B1E2-8522EA9EE17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1663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5147-4EEA-41B6-A0DA-68173B3CBDA3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C80-EEFA-440F-B1E2-8522EA9EE1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1141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5147-4EEA-41B6-A0DA-68173B3CBDA3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C80-EEFA-440F-B1E2-8522EA9EE1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5058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5147-4EEA-41B6-A0DA-68173B3CBDA3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C80-EEFA-440F-B1E2-8522EA9EE1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5820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5147-4EEA-41B6-A0DA-68173B3CBDA3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C80-EEFA-440F-B1E2-8522EA9EE1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1505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5147-4EEA-41B6-A0DA-68173B3CBDA3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C80-EEFA-440F-B1E2-8522EA9EE1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371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5147-4EEA-41B6-A0DA-68173B3CBDA3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C80-EEFA-440F-B1E2-8522EA9EE1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813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5147-4EEA-41B6-A0DA-68173B3CBDA3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C80-EEFA-440F-B1E2-8522EA9EE1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955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5147-4EEA-41B6-A0DA-68173B3CBDA3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C80-EEFA-440F-B1E2-8522EA9EE1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439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5147-4EEA-41B6-A0DA-68173B3CBDA3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C80-EEFA-440F-B1E2-8522EA9EE1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9322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5147-4EEA-41B6-A0DA-68173B3CBDA3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C80-EEFA-440F-B1E2-8522EA9EE1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36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5147-4EEA-41B6-A0DA-68173B3CBDA3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C80-EEFA-440F-B1E2-8522EA9EE1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46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5147-4EEA-41B6-A0DA-68173B3CBDA3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C80-EEFA-440F-B1E2-8522EA9EE1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085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5147-4EEA-41B6-A0DA-68173B3CBDA3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C80-EEFA-440F-B1E2-8522EA9EE1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2000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DAB5147-4EEA-41B6-A0DA-68173B3CBDA3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DF1CC80-EEFA-440F-B1E2-8522EA9EE1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89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兒童新樂園一日遊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8860971" cy="1655762"/>
          </a:xfrm>
        </p:spPr>
        <p:txBody>
          <a:bodyPr/>
          <a:lstStyle/>
          <a:p>
            <a:r>
              <a:rPr lang="zh-TW" altLang="en-US" dirty="0" smtClean="0"/>
              <a:t>資料蒐集     </a:t>
            </a:r>
            <a:r>
              <a:rPr lang="en-US" altLang="zh-TW" dirty="0" smtClean="0"/>
              <a:t>Jane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7581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-3619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行程規劃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52217551"/>
              </p:ext>
            </p:extLst>
          </p:nvPr>
        </p:nvGraphicFramePr>
        <p:xfrm>
          <a:off x="552994" y="106861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135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2150" y="899846"/>
            <a:ext cx="4614434" cy="1809206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85802" y="2709052"/>
            <a:ext cx="4630782" cy="2098079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052" name="Picture 4" descr="宇宙迴旋(輻射飛椅)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2" r="23392"/>
          <a:stretch>
            <a:fillRect/>
          </a:stretch>
        </p:blipFill>
        <p:spPr bwMode="auto">
          <a:xfrm>
            <a:off x="6766560" y="313508"/>
            <a:ext cx="4104942" cy="507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333785"/>
              </p:ext>
            </p:extLst>
          </p:nvPr>
        </p:nvGraphicFramePr>
        <p:xfrm>
          <a:off x="1013995" y="909501"/>
          <a:ext cx="3974396" cy="3897630"/>
        </p:xfrm>
        <a:graphic>
          <a:graphicData uri="http://schemas.openxmlformats.org/drawingml/2006/table">
            <a:tbl>
              <a:tblPr/>
              <a:tblGrid>
                <a:gridCol w="1987198">
                  <a:extLst>
                    <a:ext uri="{9D8B030D-6E8A-4147-A177-3AD203B41FA5}">
                      <a16:colId xmlns:a16="http://schemas.microsoft.com/office/drawing/2014/main" val="1498006717"/>
                    </a:ext>
                  </a:extLst>
                </a:gridCol>
                <a:gridCol w="1987198">
                  <a:extLst>
                    <a:ext uri="{9D8B030D-6E8A-4147-A177-3AD203B41FA5}">
                      <a16:colId xmlns:a16="http://schemas.microsoft.com/office/drawing/2014/main" val="718447700"/>
                    </a:ext>
                  </a:extLst>
                </a:gridCol>
              </a:tblGrid>
              <a:tr h="2496497">
                <a:tc>
                  <a:txBody>
                    <a:bodyPr/>
                    <a:lstStyle/>
                    <a:p>
                      <a:pPr latinLnBrk="1"/>
                      <a:r>
                        <a:rPr lang="zh-TW" altLang="en-US" dirty="0">
                          <a:effectLst/>
                        </a:rPr>
                        <a:t>以八大行星繞行太陽旋轉為主題的輻射飛椅，座椅以各行星彩繪為造型，旋轉時之離心力，如置身於銀河中神祕氛圍</a:t>
                      </a:r>
                      <a:r>
                        <a:rPr lang="en-US" altLang="zh-TW" dirty="0">
                          <a:effectLst/>
                        </a:rPr>
                        <a:t>!</a:t>
                      </a:r>
                      <a:br>
                        <a:rPr lang="en-US" altLang="zh-TW" dirty="0">
                          <a:effectLst/>
                        </a:rPr>
                      </a:br>
                      <a:r>
                        <a:rPr lang="en-US" altLang="zh-TW" dirty="0">
                          <a:effectLst/>
                        </a:rPr>
                        <a:t/>
                      </a:r>
                      <a:br>
                        <a:rPr lang="en-US" altLang="zh-TW" dirty="0">
                          <a:effectLst/>
                        </a:rPr>
                      </a:br>
                      <a:r>
                        <a:rPr lang="zh-TW" altLang="en-US" dirty="0">
                          <a:effectLst/>
                        </a:rPr>
                        <a:t>尖叫指數</a:t>
                      </a:r>
                      <a:br>
                        <a:rPr lang="zh-TW" altLang="en-US" dirty="0">
                          <a:effectLst/>
                        </a:rPr>
                      </a:br>
                      <a:r>
                        <a:rPr lang="zh-TW" altLang="en-US" dirty="0">
                          <a:solidFill>
                            <a:srgbClr val="444444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⚡⚡⚡⚡☁</a:t>
                      </a:r>
                      <a:r>
                        <a:rPr lang="zh-TW" altLang="en-US" dirty="0">
                          <a:effectLst/>
                        </a:rPr>
                        <a:t/>
                      </a:r>
                      <a:br>
                        <a:rPr lang="zh-TW" altLang="en-US" dirty="0">
                          <a:effectLst/>
                        </a:rPr>
                      </a:br>
                      <a:r>
                        <a:rPr lang="zh-TW" altLang="en-US" dirty="0">
                          <a:effectLst/>
                        </a:rPr>
                        <a:t>溫馨指數</a:t>
                      </a:r>
                      <a:br>
                        <a:rPr lang="zh-TW" altLang="en-US" dirty="0">
                          <a:effectLst/>
                        </a:rPr>
                      </a:br>
                      <a:r>
                        <a:rPr lang="zh-TW" altLang="en-US" dirty="0">
                          <a:solidFill>
                            <a:srgbClr val="444444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🌞🌞🌞☁☁</a:t>
                      </a:r>
                      <a:r>
                        <a:rPr lang="zh-TW" altLang="en-US" dirty="0">
                          <a:effectLst/>
                        </a:rPr>
                        <a:t/>
                      </a:r>
                      <a:br>
                        <a:rPr lang="zh-TW" altLang="en-US" dirty="0">
                          <a:effectLst/>
                        </a:rPr>
                      </a:br>
                      <a:r>
                        <a:rPr lang="zh-TW" altLang="en-US" dirty="0">
                          <a:effectLst/>
                        </a:rPr>
                        <a:t>戀愛指數</a:t>
                      </a:r>
                      <a:br>
                        <a:rPr lang="zh-TW" altLang="en-US" dirty="0">
                          <a:effectLst/>
                        </a:rPr>
                      </a:br>
                      <a:r>
                        <a:rPr lang="zh-TW" altLang="en-US" dirty="0">
                          <a:solidFill>
                            <a:srgbClr val="444444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💗💗♡♡♡</a:t>
                      </a:r>
                      <a:endParaRPr lang="zh-TW" altLang="en-US" dirty="0">
                        <a:effectLst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>
                          <a:effectLst/>
                        </a:rPr>
                        <a:t>單趟約</a:t>
                      </a:r>
                      <a:r>
                        <a:rPr lang="en-US" altLang="zh-TW" dirty="0">
                          <a:effectLst/>
                        </a:rPr>
                        <a:t>2-3</a:t>
                      </a:r>
                      <a:r>
                        <a:rPr lang="zh-TW" altLang="en-US" dirty="0">
                          <a:effectLst/>
                        </a:rPr>
                        <a:t>分鐘</a:t>
                      </a:r>
                    </a:p>
                    <a:p>
                      <a:pPr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>
                          <a:effectLst/>
                        </a:rPr>
                        <a:t>票價</a:t>
                      </a:r>
                      <a:r>
                        <a:rPr lang="en-US" altLang="zh-TW" dirty="0">
                          <a:effectLst/>
                        </a:rPr>
                        <a:t>20</a:t>
                      </a:r>
                      <a:r>
                        <a:rPr lang="zh-TW" altLang="en-US" dirty="0">
                          <a:effectLst/>
                        </a:rPr>
                        <a:t>元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889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9070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星空小飛碟(旋轉小飛機)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4" r="23404"/>
          <a:stretch>
            <a:fillRect/>
          </a:stretch>
        </p:blipFill>
        <p:spPr bwMode="auto">
          <a:xfrm>
            <a:off x="7443788" y="0"/>
            <a:ext cx="3597275" cy="507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55790"/>
              </p:ext>
            </p:extLst>
          </p:nvPr>
        </p:nvGraphicFramePr>
        <p:xfrm>
          <a:off x="583687" y="685800"/>
          <a:ext cx="6313502" cy="4496330"/>
        </p:xfrm>
        <a:graphic>
          <a:graphicData uri="http://schemas.openxmlformats.org/drawingml/2006/table">
            <a:tbl>
              <a:tblPr/>
              <a:tblGrid>
                <a:gridCol w="3156751">
                  <a:extLst>
                    <a:ext uri="{9D8B030D-6E8A-4147-A177-3AD203B41FA5}">
                      <a16:colId xmlns:a16="http://schemas.microsoft.com/office/drawing/2014/main" val="2511603451"/>
                    </a:ext>
                  </a:extLst>
                </a:gridCol>
                <a:gridCol w="3156751">
                  <a:extLst>
                    <a:ext uri="{9D8B030D-6E8A-4147-A177-3AD203B41FA5}">
                      <a16:colId xmlns:a16="http://schemas.microsoft.com/office/drawing/2014/main" val="646170010"/>
                    </a:ext>
                  </a:extLst>
                </a:gridCol>
              </a:tblGrid>
              <a:tr h="4496330">
                <a:tc>
                  <a:txBody>
                    <a:bodyPr/>
                    <a:lstStyle/>
                    <a:p>
                      <a:pPr latinLnBrk="1"/>
                      <a:r>
                        <a:rPr lang="zh-TW" altLang="en-US">
                          <a:effectLst/>
                        </a:rPr>
                        <a:t>以飛行機具造型為主題，各座艙可自行操作起伏，猶如飛行機追逐於星空中，外表彩繪有濃濃義大利風味。</a:t>
                      </a:r>
                      <a:br>
                        <a:rPr lang="zh-TW" altLang="en-US">
                          <a:effectLst/>
                        </a:rPr>
                      </a:br>
                      <a:r>
                        <a:rPr lang="zh-TW" altLang="en-US">
                          <a:effectLst/>
                        </a:rPr>
                        <a:t/>
                      </a:r>
                      <a:br>
                        <a:rPr lang="zh-TW" altLang="en-US">
                          <a:effectLst/>
                        </a:rPr>
                      </a:br>
                      <a:r>
                        <a:rPr lang="zh-TW" altLang="en-US">
                          <a:effectLst/>
                        </a:rPr>
                        <a:t>尖叫指數</a:t>
                      </a:r>
                      <a:br>
                        <a:rPr lang="zh-TW" altLang="en-US">
                          <a:effectLst/>
                        </a:rPr>
                      </a:br>
                      <a:r>
                        <a:rPr lang="zh-TW" altLang="en-US">
                          <a:solidFill>
                            <a:srgbClr val="444444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⚡⚡☁☁☁</a:t>
                      </a:r>
                      <a:r>
                        <a:rPr lang="zh-TW" altLang="en-US">
                          <a:effectLst/>
                        </a:rPr>
                        <a:t/>
                      </a:r>
                      <a:br>
                        <a:rPr lang="zh-TW" altLang="en-US">
                          <a:effectLst/>
                        </a:rPr>
                      </a:br>
                      <a:r>
                        <a:rPr lang="zh-TW" altLang="en-US">
                          <a:effectLst/>
                        </a:rPr>
                        <a:t>溫馨指數</a:t>
                      </a:r>
                      <a:br>
                        <a:rPr lang="zh-TW" altLang="en-US">
                          <a:effectLst/>
                        </a:rPr>
                      </a:br>
                      <a:r>
                        <a:rPr lang="zh-TW" altLang="en-US">
                          <a:solidFill>
                            <a:srgbClr val="444444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🌞🌞☁☁☁</a:t>
                      </a:r>
                      <a:r>
                        <a:rPr lang="zh-TW" altLang="en-US">
                          <a:effectLst/>
                        </a:rPr>
                        <a:t/>
                      </a:r>
                      <a:br>
                        <a:rPr lang="zh-TW" altLang="en-US">
                          <a:effectLst/>
                        </a:rPr>
                      </a:br>
                      <a:r>
                        <a:rPr lang="zh-TW" altLang="en-US">
                          <a:effectLst/>
                        </a:rPr>
                        <a:t>戀愛指數</a:t>
                      </a:r>
                      <a:br>
                        <a:rPr lang="zh-TW" altLang="en-US">
                          <a:effectLst/>
                        </a:rPr>
                      </a:br>
                      <a:r>
                        <a:rPr lang="zh-TW" altLang="en-US">
                          <a:solidFill>
                            <a:srgbClr val="444444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💗💗♡♡♡</a:t>
                      </a:r>
                      <a:endParaRPr lang="zh-TW" altLang="en-US">
                        <a:effectLst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>
                          <a:effectLst/>
                        </a:rPr>
                        <a:t>單趟約</a:t>
                      </a:r>
                      <a:r>
                        <a:rPr lang="en-US" altLang="zh-TW" dirty="0">
                          <a:effectLst/>
                        </a:rPr>
                        <a:t>2</a:t>
                      </a:r>
                      <a:r>
                        <a:rPr lang="zh-TW" altLang="en-US" dirty="0">
                          <a:effectLst/>
                        </a:rPr>
                        <a:t>分鐘</a:t>
                      </a:r>
                    </a:p>
                    <a:p>
                      <a:pPr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>
                          <a:effectLst/>
                        </a:rPr>
                        <a:t>票價</a:t>
                      </a:r>
                      <a:r>
                        <a:rPr lang="en-US" altLang="zh-TW" dirty="0">
                          <a:effectLst/>
                        </a:rPr>
                        <a:t>20</a:t>
                      </a:r>
                      <a:r>
                        <a:rPr lang="zh-TW" altLang="en-US" dirty="0">
                          <a:effectLst/>
                        </a:rPr>
                        <a:t>元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387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165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60947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要賽事">
  <a:themeElements>
    <a:clrScheme name="主要賽事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主要賽事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主要賽事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TM04033927[[fn=主要賽事]]</Template>
  <TotalTime>70</TotalTime>
  <Words>155</Words>
  <Application>Microsoft Office PowerPoint</Application>
  <PresentationFormat>寬螢幕</PresentationFormat>
  <Paragraphs>12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微軟正黑體</vt:lpstr>
      <vt:lpstr>新細明體</vt:lpstr>
      <vt:lpstr>Arial</vt:lpstr>
      <vt:lpstr>Impact</vt:lpstr>
      <vt:lpstr>主要賽事</vt:lpstr>
      <vt:lpstr>兒童新樂園一日遊</vt:lpstr>
      <vt:lpstr>  行程規劃 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兒童新樂園一日遊</dc:title>
  <dc:creator>Windows 使用者</dc:creator>
  <cp:lastModifiedBy>Windows 使用者</cp:lastModifiedBy>
  <cp:revision>9</cp:revision>
  <dcterms:created xsi:type="dcterms:W3CDTF">2022-12-20T07:44:19Z</dcterms:created>
  <dcterms:modified xsi:type="dcterms:W3CDTF">2023-01-03T08:00:07Z</dcterms:modified>
</cp:coreProperties>
</file>