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FF"/>
    <a:srgbClr val="FFCCFF"/>
    <a:srgbClr val="CC99FF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中等深淺樣式 4 - 輔色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02EF6C2-9450-49E4-BF71-42563A411482}" type="doc">
      <dgm:prSet loTypeId="urn:microsoft.com/office/officeart/2005/8/layout/b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A494A1FD-6271-4C1F-B510-A1CC1F45F327}">
      <dgm:prSet phldrT="[文字]"/>
      <dgm:spPr/>
      <dgm:t>
        <a:bodyPr/>
        <a:lstStyle/>
        <a:p>
          <a:r>
            <a:rPr lang="zh-TW" altLang="en-US" dirty="0" smtClean="0"/>
            <a:t>星際飛車</a:t>
          </a:r>
          <a:endParaRPr lang="zh-TW" altLang="en-US" dirty="0"/>
        </a:p>
      </dgm:t>
    </dgm:pt>
    <dgm:pt modelId="{A64E2BF3-7D4C-4A10-9E16-9DDE69C9966A}" type="parTrans" cxnId="{10A6FE80-1E87-4E95-BBFB-988ED6F67283}">
      <dgm:prSet/>
      <dgm:spPr/>
      <dgm:t>
        <a:bodyPr/>
        <a:lstStyle/>
        <a:p>
          <a:endParaRPr lang="zh-TW" altLang="en-US"/>
        </a:p>
      </dgm:t>
    </dgm:pt>
    <dgm:pt modelId="{0BA40F80-6BBC-4D1A-8095-EC21F27681F2}" type="sibTrans" cxnId="{10A6FE80-1E87-4E95-BBFB-988ED6F67283}">
      <dgm:prSet/>
      <dgm:spPr/>
      <dgm:t>
        <a:bodyPr/>
        <a:lstStyle/>
        <a:p>
          <a:endParaRPr lang="zh-TW" altLang="en-US"/>
        </a:p>
      </dgm:t>
    </dgm:pt>
    <dgm:pt modelId="{16F8E3B7-7BC3-47BC-8422-7D58CBF09E4F}">
      <dgm:prSet phldrT="[文字]"/>
      <dgm:spPr/>
      <dgm:t>
        <a:bodyPr/>
        <a:lstStyle/>
        <a:p>
          <a:r>
            <a:rPr lang="zh-TW" altLang="en-US" dirty="0" smtClean="0"/>
            <a:t>宇宙迴旋</a:t>
          </a:r>
          <a:endParaRPr lang="zh-TW" altLang="en-US" dirty="0"/>
        </a:p>
      </dgm:t>
    </dgm:pt>
    <dgm:pt modelId="{32C6A453-BFD2-40DD-ACF4-E0AFB62001EB}" type="parTrans" cxnId="{738F248F-DFB3-44A5-BC87-8312A80AFC67}">
      <dgm:prSet/>
      <dgm:spPr/>
      <dgm:t>
        <a:bodyPr/>
        <a:lstStyle/>
        <a:p>
          <a:endParaRPr lang="zh-TW" altLang="en-US"/>
        </a:p>
      </dgm:t>
    </dgm:pt>
    <dgm:pt modelId="{95062B70-8626-42BD-B2A2-E43C20536DEB}" type="sibTrans" cxnId="{738F248F-DFB3-44A5-BC87-8312A80AFC67}">
      <dgm:prSet/>
      <dgm:spPr/>
      <dgm:t>
        <a:bodyPr/>
        <a:lstStyle/>
        <a:p>
          <a:endParaRPr lang="zh-TW" altLang="en-US"/>
        </a:p>
      </dgm:t>
    </dgm:pt>
    <dgm:pt modelId="{460D6F17-46A4-4015-86C6-A7F2CBA06FA1}">
      <dgm:prSet phldrT="[文字]"/>
      <dgm:spPr/>
      <dgm:t>
        <a:bodyPr/>
        <a:lstStyle/>
        <a:p>
          <a:r>
            <a:rPr lang="zh-TW" altLang="en-US" dirty="0" smtClean="0"/>
            <a:t>尋寶船</a:t>
          </a:r>
          <a:endParaRPr lang="zh-TW" altLang="en-US" dirty="0"/>
        </a:p>
      </dgm:t>
    </dgm:pt>
    <dgm:pt modelId="{A74785F2-3718-4E84-89E6-14AA4E5F883B}" type="parTrans" cxnId="{E1BF9BE9-4A3B-47AE-8235-E865478617C0}">
      <dgm:prSet/>
      <dgm:spPr/>
      <dgm:t>
        <a:bodyPr/>
        <a:lstStyle/>
        <a:p>
          <a:endParaRPr lang="zh-TW" altLang="en-US"/>
        </a:p>
      </dgm:t>
    </dgm:pt>
    <dgm:pt modelId="{20538234-839D-4E6D-BE30-E95F766C09CE}" type="sibTrans" cxnId="{E1BF9BE9-4A3B-47AE-8235-E865478617C0}">
      <dgm:prSet/>
      <dgm:spPr/>
      <dgm:t>
        <a:bodyPr/>
        <a:lstStyle/>
        <a:p>
          <a:endParaRPr lang="zh-TW" altLang="en-US"/>
        </a:p>
      </dgm:t>
    </dgm:pt>
    <dgm:pt modelId="{7BE98D46-5B21-4F7C-AC41-26992735429A}">
      <dgm:prSet phldrT="[文字]"/>
      <dgm:spPr/>
      <dgm:t>
        <a:bodyPr/>
        <a:lstStyle/>
        <a:p>
          <a:r>
            <a:rPr lang="zh-TW" altLang="en-US" dirty="0" smtClean="0"/>
            <a:t>咖啡杯</a:t>
          </a:r>
          <a:endParaRPr lang="zh-TW" altLang="en-US" dirty="0"/>
        </a:p>
      </dgm:t>
    </dgm:pt>
    <dgm:pt modelId="{5E0C3D90-9945-4DE8-AE9C-17E65D43B379}" type="parTrans" cxnId="{DCFB3403-EF51-42E6-9FA4-C50BF2D22170}">
      <dgm:prSet/>
      <dgm:spPr/>
      <dgm:t>
        <a:bodyPr/>
        <a:lstStyle/>
        <a:p>
          <a:endParaRPr lang="zh-TW" altLang="en-US"/>
        </a:p>
      </dgm:t>
    </dgm:pt>
    <dgm:pt modelId="{37B583C5-F7EA-4FA1-9F6A-4B21C0C66569}" type="sibTrans" cxnId="{DCFB3403-EF51-42E6-9FA4-C50BF2D22170}">
      <dgm:prSet/>
      <dgm:spPr/>
      <dgm:t>
        <a:bodyPr/>
        <a:lstStyle/>
        <a:p>
          <a:endParaRPr lang="zh-TW" altLang="en-US"/>
        </a:p>
      </dgm:t>
    </dgm:pt>
    <dgm:pt modelId="{6FE78AA2-40BD-4BC7-8BA8-537F826017B6}" type="pres">
      <dgm:prSet presAssocID="{402EF6C2-9450-49E4-BF71-42563A411482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B521C1CE-4B33-40F4-886D-E0BD10F4312F}" type="pres">
      <dgm:prSet presAssocID="{A494A1FD-6271-4C1F-B510-A1CC1F45F327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D042833-E5A9-4DC0-B6AC-24A396D4F8E3}" type="pres">
      <dgm:prSet presAssocID="{0BA40F80-6BBC-4D1A-8095-EC21F27681F2}" presName="sibTrans" presStyleLbl="sibTrans1D1" presStyleIdx="0" presStyleCnt="3"/>
      <dgm:spPr/>
      <dgm:t>
        <a:bodyPr/>
        <a:lstStyle/>
        <a:p>
          <a:endParaRPr lang="zh-TW" altLang="en-US"/>
        </a:p>
      </dgm:t>
    </dgm:pt>
    <dgm:pt modelId="{A145E509-27BB-4B7E-BDDA-A68E0915D011}" type="pres">
      <dgm:prSet presAssocID="{0BA40F80-6BBC-4D1A-8095-EC21F27681F2}" presName="connectorText" presStyleLbl="sibTrans1D1" presStyleIdx="0" presStyleCnt="3"/>
      <dgm:spPr/>
      <dgm:t>
        <a:bodyPr/>
        <a:lstStyle/>
        <a:p>
          <a:endParaRPr lang="zh-TW" altLang="en-US"/>
        </a:p>
      </dgm:t>
    </dgm:pt>
    <dgm:pt modelId="{396CEA96-A13B-4F8A-99BA-2685B8773391}" type="pres">
      <dgm:prSet presAssocID="{16F8E3B7-7BC3-47BC-8422-7D58CBF09E4F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19F274B-0E1B-4849-B942-14CE4B8C6D1B}" type="pres">
      <dgm:prSet presAssocID="{95062B70-8626-42BD-B2A2-E43C20536DEB}" presName="sibTrans" presStyleLbl="sibTrans1D1" presStyleIdx="1" presStyleCnt="3"/>
      <dgm:spPr/>
      <dgm:t>
        <a:bodyPr/>
        <a:lstStyle/>
        <a:p>
          <a:endParaRPr lang="zh-TW" altLang="en-US"/>
        </a:p>
      </dgm:t>
    </dgm:pt>
    <dgm:pt modelId="{E644F2AC-3271-4A36-8B10-4FF590859CAA}" type="pres">
      <dgm:prSet presAssocID="{95062B70-8626-42BD-B2A2-E43C20536DEB}" presName="connectorText" presStyleLbl="sibTrans1D1" presStyleIdx="1" presStyleCnt="3"/>
      <dgm:spPr/>
      <dgm:t>
        <a:bodyPr/>
        <a:lstStyle/>
        <a:p>
          <a:endParaRPr lang="zh-TW" altLang="en-US"/>
        </a:p>
      </dgm:t>
    </dgm:pt>
    <dgm:pt modelId="{CBB5CC1E-7926-4C5E-9F89-F5CE771AA0C4}" type="pres">
      <dgm:prSet presAssocID="{460D6F17-46A4-4015-86C6-A7F2CBA06FA1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742ADDF-EAAE-421B-AD08-E81D586AD701}" type="pres">
      <dgm:prSet presAssocID="{20538234-839D-4E6D-BE30-E95F766C09CE}" presName="sibTrans" presStyleLbl="sibTrans1D1" presStyleIdx="2" presStyleCnt="3"/>
      <dgm:spPr/>
      <dgm:t>
        <a:bodyPr/>
        <a:lstStyle/>
        <a:p>
          <a:endParaRPr lang="zh-TW" altLang="en-US"/>
        </a:p>
      </dgm:t>
    </dgm:pt>
    <dgm:pt modelId="{44326206-6131-47FB-BC9D-62E9E638F43C}" type="pres">
      <dgm:prSet presAssocID="{20538234-839D-4E6D-BE30-E95F766C09CE}" presName="connectorText" presStyleLbl="sibTrans1D1" presStyleIdx="2" presStyleCnt="3"/>
      <dgm:spPr/>
      <dgm:t>
        <a:bodyPr/>
        <a:lstStyle/>
        <a:p>
          <a:endParaRPr lang="zh-TW" altLang="en-US"/>
        </a:p>
      </dgm:t>
    </dgm:pt>
    <dgm:pt modelId="{BDA46E91-ABBA-49E8-A0D0-FC2F8A0F8F9F}" type="pres">
      <dgm:prSet presAssocID="{7BE98D46-5B21-4F7C-AC41-26992735429A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C1076351-C87F-4B1B-9476-34AA3EA61DBF}" type="presOf" srcId="{20538234-839D-4E6D-BE30-E95F766C09CE}" destId="{44326206-6131-47FB-BC9D-62E9E638F43C}" srcOrd="1" destOrd="0" presId="urn:microsoft.com/office/officeart/2005/8/layout/bProcess3"/>
    <dgm:cxn modelId="{DCFB3403-EF51-42E6-9FA4-C50BF2D22170}" srcId="{402EF6C2-9450-49E4-BF71-42563A411482}" destId="{7BE98D46-5B21-4F7C-AC41-26992735429A}" srcOrd="3" destOrd="0" parTransId="{5E0C3D90-9945-4DE8-AE9C-17E65D43B379}" sibTransId="{37B583C5-F7EA-4FA1-9F6A-4B21C0C66569}"/>
    <dgm:cxn modelId="{E1BF9BE9-4A3B-47AE-8235-E865478617C0}" srcId="{402EF6C2-9450-49E4-BF71-42563A411482}" destId="{460D6F17-46A4-4015-86C6-A7F2CBA06FA1}" srcOrd="2" destOrd="0" parTransId="{A74785F2-3718-4E84-89E6-14AA4E5F883B}" sibTransId="{20538234-839D-4E6D-BE30-E95F766C09CE}"/>
    <dgm:cxn modelId="{85475E9D-3917-4C7D-AB93-8923CC7B5F55}" type="presOf" srcId="{7BE98D46-5B21-4F7C-AC41-26992735429A}" destId="{BDA46E91-ABBA-49E8-A0D0-FC2F8A0F8F9F}" srcOrd="0" destOrd="0" presId="urn:microsoft.com/office/officeart/2005/8/layout/bProcess3"/>
    <dgm:cxn modelId="{86C2AFB7-84AD-4C00-8DCE-CF1B61754167}" type="presOf" srcId="{16F8E3B7-7BC3-47BC-8422-7D58CBF09E4F}" destId="{396CEA96-A13B-4F8A-99BA-2685B8773391}" srcOrd="0" destOrd="0" presId="urn:microsoft.com/office/officeart/2005/8/layout/bProcess3"/>
    <dgm:cxn modelId="{6E86DD42-60E4-4482-A7DD-848B6699C390}" type="presOf" srcId="{A494A1FD-6271-4C1F-B510-A1CC1F45F327}" destId="{B521C1CE-4B33-40F4-886D-E0BD10F4312F}" srcOrd="0" destOrd="0" presId="urn:microsoft.com/office/officeart/2005/8/layout/bProcess3"/>
    <dgm:cxn modelId="{47A922E9-7740-4F41-A171-C844C1649365}" type="presOf" srcId="{20538234-839D-4E6D-BE30-E95F766C09CE}" destId="{7742ADDF-EAAE-421B-AD08-E81D586AD701}" srcOrd="0" destOrd="0" presId="urn:microsoft.com/office/officeart/2005/8/layout/bProcess3"/>
    <dgm:cxn modelId="{8A848554-A888-4A7F-911A-6F7C153BAF90}" type="presOf" srcId="{95062B70-8626-42BD-B2A2-E43C20536DEB}" destId="{E644F2AC-3271-4A36-8B10-4FF590859CAA}" srcOrd="1" destOrd="0" presId="urn:microsoft.com/office/officeart/2005/8/layout/bProcess3"/>
    <dgm:cxn modelId="{B3EDE031-C65D-4050-B3AF-684D57464ED1}" type="presOf" srcId="{402EF6C2-9450-49E4-BF71-42563A411482}" destId="{6FE78AA2-40BD-4BC7-8BA8-537F826017B6}" srcOrd="0" destOrd="0" presId="urn:microsoft.com/office/officeart/2005/8/layout/bProcess3"/>
    <dgm:cxn modelId="{87F15384-EB09-4E25-BFAE-8D718EE922FA}" type="presOf" srcId="{0BA40F80-6BBC-4D1A-8095-EC21F27681F2}" destId="{A145E509-27BB-4B7E-BDDA-A68E0915D011}" srcOrd="1" destOrd="0" presId="urn:microsoft.com/office/officeart/2005/8/layout/bProcess3"/>
    <dgm:cxn modelId="{738F248F-DFB3-44A5-BC87-8312A80AFC67}" srcId="{402EF6C2-9450-49E4-BF71-42563A411482}" destId="{16F8E3B7-7BC3-47BC-8422-7D58CBF09E4F}" srcOrd="1" destOrd="0" parTransId="{32C6A453-BFD2-40DD-ACF4-E0AFB62001EB}" sibTransId="{95062B70-8626-42BD-B2A2-E43C20536DEB}"/>
    <dgm:cxn modelId="{10A6FE80-1E87-4E95-BBFB-988ED6F67283}" srcId="{402EF6C2-9450-49E4-BF71-42563A411482}" destId="{A494A1FD-6271-4C1F-B510-A1CC1F45F327}" srcOrd="0" destOrd="0" parTransId="{A64E2BF3-7D4C-4A10-9E16-9DDE69C9966A}" sibTransId="{0BA40F80-6BBC-4D1A-8095-EC21F27681F2}"/>
    <dgm:cxn modelId="{E02D5C15-3A88-4AFB-8546-4F9D6BD3727C}" type="presOf" srcId="{0BA40F80-6BBC-4D1A-8095-EC21F27681F2}" destId="{CD042833-E5A9-4DC0-B6AC-24A396D4F8E3}" srcOrd="0" destOrd="0" presId="urn:microsoft.com/office/officeart/2005/8/layout/bProcess3"/>
    <dgm:cxn modelId="{CD9D3C06-B315-48E2-8CAF-028036C71966}" type="presOf" srcId="{460D6F17-46A4-4015-86C6-A7F2CBA06FA1}" destId="{CBB5CC1E-7926-4C5E-9F89-F5CE771AA0C4}" srcOrd="0" destOrd="0" presId="urn:microsoft.com/office/officeart/2005/8/layout/bProcess3"/>
    <dgm:cxn modelId="{90F4F89B-3FA2-4403-AB74-75B79F98A7DB}" type="presOf" srcId="{95062B70-8626-42BD-B2A2-E43C20536DEB}" destId="{419F274B-0E1B-4849-B942-14CE4B8C6D1B}" srcOrd="0" destOrd="0" presId="urn:microsoft.com/office/officeart/2005/8/layout/bProcess3"/>
    <dgm:cxn modelId="{ECB7CA7D-5FBD-484F-A6CB-29B3F2398DFE}" type="presParOf" srcId="{6FE78AA2-40BD-4BC7-8BA8-537F826017B6}" destId="{B521C1CE-4B33-40F4-886D-E0BD10F4312F}" srcOrd="0" destOrd="0" presId="urn:microsoft.com/office/officeart/2005/8/layout/bProcess3"/>
    <dgm:cxn modelId="{F013CF59-32A1-400E-8749-3E6B3B9C8A4B}" type="presParOf" srcId="{6FE78AA2-40BD-4BC7-8BA8-537F826017B6}" destId="{CD042833-E5A9-4DC0-B6AC-24A396D4F8E3}" srcOrd="1" destOrd="0" presId="urn:microsoft.com/office/officeart/2005/8/layout/bProcess3"/>
    <dgm:cxn modelId="{2BBB99DA-5998-4EE6-9C85-49DE88B400E2}" type="presParOf" srcId="{CD042833-E5A9-4DC0-B6AC-24A396D4F8E3}" destId="{A145E509-27BB-4B7E-BDDA-A68E0915D011}" srcOrd="0" destOrd="0" presId="urn:microsoft.com/office/officeart/2005/8/layout/bProcess3"/>
    <dgm:cxn modelId="{84D5D247-1A72-4B07-BFC4-BAB03AABAB8D}" type="presParOf" srcId="{6FE78AA2-40BD-4BC7-8BA8-537F826017B6}" destId="{396CEA96-A13B-4F8A-99BA-2685B8773391}" srcOrd="2" destOrd="0" presId="urn:microsoft.com/office/officeart/2005/8/layout/bProcess3"/>
    <dgm:cxn modelId="{75C21E73-917B-472D-915E-3CC464AEE4CE}" type="presParOf" srcId="{6FE78AA2-40BD-4BC7-8BA8-537F826017B6}" destId="{419F274B-0E1B-4849-B942-14CE4B8C6D1B}" srcOrd="3" destOrd="0" presId="urn:microsoft.com/office/officeart/2005/8/layout/bProcess3"/>
    <dgm:cxn modelId="{CB02E4E6-56F8-43CF-BAE9-3977E44E3067}" type="presParOf" srcId="{419F274B-0E1B-4849-B942-14CE4B8C6D1B}" destId="{E644F2AC-3271-4A36-8B10-4FF590859CAA}" srcOrd="0" destOrd="0" presId="urn:microsoft.com/office/officeart/2005/8/layout/bProcess3"/>
    <dgm:cxn modelId="{D58591CA-3FDF-400F-8143-A96E435BF7EA}" type="presParOf" srcId="{6FE78AA2-40BD-4BC7-8BA8-537F826017B6}" destId="{CBB5CC1E-7926-4C5E-9F89-F5CE771AA0C4}" srcOrd="4" destOrd="0" presId="urn:microsoft.com/office/officeart/2005/8/layout/bProcess3"/>
    <dgm:cxn modelId="{8309FA23-E55B-4348-8467-E4289B3C5193}" type="presParOf" srcId="{6FE78AA2-40BD-4BC7-8BA8-537F826017B6}" destId="{7742ADDF-EAAE-421B-AD08-E81D586AD701}" srcOrd="5" destOrd="0" presId="urn:microsoft.com/office/officeart/2005/8/layout/bProcess3"/>
    <dgm:cxn modelId="{22AA9E4B-A508-492A-B344-3423C7649569}" type="presParOf" srcId="{7742ADDF-EAAE-421B-AD08-E81D586AD701}" destId="{44326206-6131-47FB-BC9D-62E9E638F43C}" srcOrd="0" destOrd="0" presId="urn:microsoft.com/office/officeart/2005/8/layout/bProcess3"/>
    <dgm:cxn modelId="{DF790090-810E-4C1B-807A-1BFEB642130D}" type="presParOf" srcId="{6FE78AA2-40BD-4BC7-8BA8-537F826017B6}" destId="{BDA46E91-ABBA-49E8-A0D0-FC2F8A0F8F9F}" srcOrd="6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042833-E5A9-4DC0-B6AC-24A396D4F8E3}">
      <dsp:nvSpPr>
        <dsp:cNvPr id="0" name=""/>
        <dsp:cNvSpPr/>
      </dsp:nvSpPr>
      <dsp:spPr>
        <a:xfrm>
          <a:off x="4906438" y="868487"/>
          <a:ext cx="66852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68523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5223221" y="910712"/>
        <a:ext cx="34956" cy="6991"/>
      </dsp:txXfrm>
    </dsp:sp>
    <dsp:sp modelId="{B521C1CE-4B33-40F4-886D-E0BD10F4312F}">
      <dsp:nvSpPr>
        <dsp:cNvPr id="0" name=""/>
        <dsp:cNvSpPr/>
      </dsp:nvSpPr>
      <dsp:spPr>
        <a:xfrm>
          <a:off x="1868572" y="2308"/>
          <a:ext cx="3039665" cy="18237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7152" tIns="327152" rIns="327152" bIns="327152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600" kern="1200" dirty="0" smtClean="0"/>
            <a:t>星際飛車</a:t>
          </a:r>
          <a:endParaRPr lang="zh-TW" altLang="en-US" sz="4600" kern="1200" dirty="0"/>
        </a:p>
      </dsp:txBody>
      <dsp:txXfrm>
        <a:off x="1868572" y="2308"/>
        <a:ext cx="3039665" cy="1823799"/>
      </dsp:txXfrm>
    </dsp:sp>
    <dsp:sp modelId="{419F274B-0E1B-4849-B942-14CE4B8C6D1B}">
      <dsp:nvSpPr>
        <dsp:cNvPr id="0" name=""/>
        <dsp:cNvSpPr/>
      </dsp:nvSpPr>
      <dsp:spPr>
        <a:xfrm>
          <a:off x="3388405" y="1824307"/>
          <a:ext cx="3738788" cy="668523"/>
        </a:xfrm>
        <a:custGeom>
          <a:avLst/>
          <a:gdLst/>
          <a:ahLst/>
          <a:cxnLst/>
          <a:rect l="0" t="0" r="0" b="0"/>
          <a:pathLst>
            <a:path>
              <a:moveTo>
                <a:pt x="3738788" y="0"/>
              </a:moveTo>
              <a:lnTo>
                <a:pt x="3738788" y="351361"/>
              </a:lnTo>
              <a:lnTo>
                <a:pt x="0" y="351361"/>
              </a:lnTo>
              <a:lnTo>
                <a:pt x="0" y="668523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5162710" y="2155073"/>
        <a:ext cx="190179" cy="6991"/>
      </dsp:txXfrm>
    </dsp:sp>
    <dsp:sp modelId="{396CEA96-A13B-4F8A-99BA-2685B8773391}">
      <dsp:nvSpPr>
        <dsp:cNvPr id="0" name=""/>
        <dsp:cNvSpPr/>
      </dsp:nvSpPr>
      <dsp:spPr>
        <a:xfrm>
          <a:off x="5607361" y="2308"/>
          <a:ext cx="3039665" cy="18237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7152" tIns="327152" rIns="327152" bIns="327152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600" kern="1200" dirty="0" smtClean="0"/>
            <a:t>宇宙迴旋</a:t>
          </a:r>
          <a:endParaRPr lang="zh-TW" altLang="en-US" sz="4600" kern="1200" dirty="0"/>
        </a:p>
      </dsp:txBody>
      <dsp:txXfrm>
        <a:off x="5607361" y="2308"/>
        <a:ext cx="3039665" cy="1823799"/>
      </dsp:txXfrm>
    </dsp:sp>
    <dsp:sp modelId="{7742ADDF-EAAE-421B-AD08-E81D586AD701}">
      <dsp:nvSpPr>
        <dsp:cNvPr id="0" name=""/>
        <dsp:cNvSpPr/>
      </dsp:nvSpPr>
      <dsp:spPr>
        <a:xfrm>
          <a:off x="4906438" y="3391410"/>
          <a:ext cx="66852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68523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5223221" y="3433634"/>
        <a:ext cx="34956" cy="6991"/>
      </dsp:txXfrm>
    </dsp:sp>
    <dsp:sp modelId="{CBB5CC1E-7926-4C5E-9F89-F5CE771AA0C4}">
      <dsp:nvSpPr>
        <dsp:cNvPr id="0" name=""/>
        <dsp:cNvSpPr/>
      </dsp:nvSpPr>
      <dsp:spPr>
        <a:xfrm>
          <a:off x="1868572" y="2525230"/>
          <a:ext cx="3039665" cy="18237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7152" tIns="327152" rIns="327152" bIns="327152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600" kern="1200" dirty="0" smtClean="0"/>
            <a:t>尋寶船</a:t>
          </a:r>
          <a:endParaRPr lang="zh-TW" altLang="en-US" sz="4600" kern="1200" dirty="0"/>
        </a:p>
      </dsp:txBody>
      <dsp:txXfrm>
        <a:off x="1868572" y="2525230"/>
        <a:ext cx="3039665" cy="1823799"/>
      </dsp:txXfrm>
    </dsp:sp>
    <dsp:sp modelId="{BDA46E91-ABBA-49E8-A0D0-FC2F8A0F8F9F}">
      <dsp:nvSpPr>
        <dsp:cNvPr id="0" name=""/>
        <dsp:cNvSpPr/>
      </dsp:nvSpPr>
      <dsp:spPr>
        <a:xfrm>
          <a:off x="5607361" y="2525230"/>
          <a:ext cx="3039665" cy="18237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7152" tIns="327152" rIns="327152" bIns="327152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600" kern="1200" dirty="0" smtClean="0"/>
            <a:t>咖啡杯</a:t>
          </a:r>
          <a:endParaRPr lang="zh-TW" altLang="en-US" sz="4600" kern="1200" dirty="0"/>
        </a:p>
      </dsp:txBody>
      <dsp:txXfrm>
        <a:off x="5607361" y="2525230"/>
        <a:ext cx="3039665" cy="18237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8444E-0BF1-420E-8395-C519C2407003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CC93E-EB7C-4872-92D5-AA65E43268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0244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8444E-0BF1-420E-8395-C519C2407003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CC93E-EB7C-4872-92D5-AA65E43268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8647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8444E-0BF1-420E-8395-C519C2407003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CC93E-EB7C-4872-92D5-AA65E43268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1734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8444E-0BF1-420E-8395-C519C2407003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CC93E-EB7C-4872-92D5-AA65E43268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08550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8444E-0BF1-420E-8395-C519C2407003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CC93E-EB7C-4872-92D5-AA65E43268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04885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8444E-0BF1-420E-8395-C519C2407003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CC93E-EB7C-4872-92D5-AA65E43268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3265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8444E-0BF1-420E-8395-C519C2407003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CC93E-EB7C-4872-92D5-AA65E43268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92294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8444E-0BF1-420E-8395-C519C2407003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CC93E-EB7C-4872-92D5-AA65E43268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4379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8444E-0BF1-420E-8395-C519C2407003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CC93E-EB7C-4872-92D5-AA65E43268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93688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8444E-0BF1-420E-8395-C519C2407003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CC93E-EB7C-4872-92D5-AA65E43268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3735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8444E-0BF1-420E-8395-C519C2407003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CC93E-EB7C-4872-92D5-AA65E43268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61249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18444E-0BF1-420E-8395-C519C2407003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3CC93E-EB7C-4872-92D5-AA65E43268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6491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TDxrilKr3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資料蒐集 </a:t>
            </a:r>
            <a:r>
              <a:rPr lang="en-US" altLang="zh-TW" dirty="0" smtClean="0"/>
              <a:t>Yuki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1844060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行程規劃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078066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094502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9305031"/>
              </p:ext>
            </p:extLst>
          </p:nvPr>
        </p:nvGraphicFramePr>
        <p:xfrm>
          <a:off x="483327" y="1690688"/>
          <a:ext cx="11379921" cy="4612537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517623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733783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625703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625703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625703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625703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625703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1093379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3200" dirty="0">
                          <a:effectLst/>
                        </a:rPr>
                        <a:t>票種</a:t>
                      </a:r>
                      <a:endParaRPr lang="zh-TW" altLang="en-US" sz="3200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rgbClr val="CC99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sz="3200" dirty="0">
                          <a:effectLst/>
                        </a:rPr>
                        <a:t>門票</a:t>
                      </a:r>
                      <a:endParaRPr lang="zh-TW" altLang="en-US" sz="3200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effectLst/>
                        </a:rPr>
                        <a:t>園區自營遊樂設施</a:t>
                      </a:r>
                      <a:br>
                        <a:rPr lang="zh-TW" altLang="en-US" sz="2000" dirty="0">
                          <a:effectLst/>
                        </a:rPr>
                      </a:br>
                      <a:r>
                        <a:rPr lang="zh-TW" altLang="en-US" sz="2000" dirty="0">
                          <a:effectLst/>
                        </a:rPr>
                        <a:t>（每項每次）</a:t>
                      </a:r>
                      <a:endParaRPr lang="zh-TW" altLang="en-US" sz="2000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effectLst/>
                        </a:rPr>
                        <a:t>委外小型遊樂設施</a:t>
                      </a:r>
                      <a:br>
                        <a:rPr lang="zh-TW" altLang="en-US" sz="2000" dirty="0">
                          <a:effectLst/>
                        </a:rPr>
                      </a:br>
                      <a:r>
                        <a:rPr lang="zh-TW" altLang="en-US" sz="2000" dirty="0">
                          <a:effectLst/>
                        </a:rPr>
                        <a:t>（每項每次）</a:t>
                      </a:r>
                      <a:endParaRPr lang="zh-TW" altLang="en-US" sz="2000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小小水樂園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夏季開放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564556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dirty="0">
                          <a:effectLst/>
                        </a:rPr>
                        <a:t>全票</a:t>
                      </a:r>
                      <a:endParaRPr lang="zh-TW" altLang="en-US" sz="3200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dirty="0">
                          <a:effectLst/>
                        </a:rPr>
                        <a:t>優待票</a:t>
                      </a:r>
                      <a:endParaRPr lang="zh-TW" altLang="en-US" sz="3200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dirty="0">
                          <a:effectLst/>
                        </a:rPr>
                        <a:t>團體票</a:t>
                      </a:r>
                      <a:endParaRPr lang="zh-TW" altLang="en-US" sz="3200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977301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sz="3200" dirty="0">
                          <a:effectLst/>
                        </a:rPr>
                        <a:t>票價</a:t>
                      </a:r>
                      <a:br>
                        <a:rPr lang="zh-TW" altLang="en-US" sz="3200" dirty="0">
                          <a:effectLst/>
                        </a:rPr>
                      </a:br>
                      <a:r>
                        <a:rPr lang="en-US" altLang="zh-TW" sz="3200" dirty="0">
                          <a:effectLst/>
                        </a:rPr>
                        <a:t>(</a:t>
                      </a:r>
                      <a:r>
                        <a:rPr lang="zh-TW" altLang="en-US" sz="3200" dirty="0">
                          <a:effectLst/>
                        </a:rPr>
                        <a:t>元，含稅</a:t>
                      </a:r>
                      <a:r>
                        <a:rPr lang="en-US" altLang="zh-TW" sz="3200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solidFill>
                      <a:srgbClr val="FFCC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3200" dirty="0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3200" dirty="0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3200" dirty="0">
                          <a:effectLst/>
                        </a:rPr>
                        <a:t>30</a:t>
                      </a:r>
                      <a:r>
                        <a:rPr lang="zh-TW" altLang="en-US" sz="3200" dirty="0">
                          <a:effectLst/>
                        </a:rPr>
                        <a:t>人</a:t>
                      </a:r>
                      <a:r>
                        <a:rPr lang="en-US" altLang="zh-TW" sz="3200" dirty="0">
                          <a:effectLst/>
                        </a:rPr>
                        <a:t>(</a:t>
                      </a:r>
                      <a:r>
                        <a:rPr lang="zh-TW" altLang="en-US" sz="3200" dirty="0">
                          <a:effectLst/>
                        </a:rPr>
                        <a:t>含</a:t>
                      </a:r>
                      <a:r>
                        <a:rPr lang="en-US" altLang="zh-TW" sz="3200" dirty="0">
                          <a:effectLst/>
                        </a:rPr>
                        <a:t>)</a:t>
                      </a:r>
                      <a:br>
                        <a:rPr lang="en-US" altLang="zh-TW" sz="3200" dirty="0">
                          <a:effectLst/>
                        </a:rPr>
                      </a:br>
                      <a:r>
                        <a:rPr lang="zh-TW" altLang="en-US" sz="3200" dirty="0">
                          <a:effectLst/>
                        </a:rPr>
                        <a:t>以上</a:t>
                      </a:r>
                      <a:r>
                        <a:rPr lang="en-US" altLang="zh-TW" sz="3200" dirty="0">
                          <a:effectLst/>
                        </a:rPr>
                        <a:t>7</a:t>
                      </a:r>
                      <a:r>
                        <a:rPr lang="zh-TW" altLang="en-US" sz="3200" dirty="0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3200" dirty="0">
                          <a:effectLst/>
                        </a:rPr>
                        <a:t>30 (7</a:t>
                      </a:r>
                      <a:r>
                        <a:rPr lang="zh-TW" altLang="en-US" sz="3200" dirty="0">
                          <a:effectLst/>
                        </a:rPr>
                        <a:t>項</a:t>
                      </a:r>
                      <a:r>
                        <a:rPr lang="en-US" altLang="zh-TW" sz="3200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3200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3200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97730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3200" kern="1200" dirty="0" smtClean="0">
                          <a:effectLst/>
                        </a:rPr>
                        <a:t>20 (8</a:t>
                      </a:r>
                      <a:r>
                        <a:rPr lang="zh-TW" altLang="en-US" sz="3200" kern="1200" dirty="0" smtClean="0">
                          <a:effectLst/>
                        </a:rPr>
                        <a:t>項</a:t>
                      </a:r>
                      <a:r>
                        <a:rPr lang="en-US" altLang="zh-TW" sz="3200" kern="1200" dirty="0" smtClean="0">
                          <a:effectLst/>
                        </a:rPr>
                        <a:t>)</a:t>
                      </a:r>
                      <a:endParaRPr lang="en-US" altLang="zh-TW" sz="3200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34594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宇宙迴旋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以八大行星繞行太陽旋轉為主題的輻射飛椅，座椅以各行星彩繪為造型，旋轉時之離心力，如置身於銀河中神祕氛圍</a:t>
            </a:r>
            <a:r>
              <a:rPr lang="en-US" altLang="zh-TW" dirty="0"/>
              <a:t>!</a:t>
            </a:r>
          </a:p>
          <a:p>
            <a:endParaRPr lang="en-US" altLang="zh-TW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⚡⚡⚡⚡☁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531430" y="2490901"/>
            <a:ext cx="4688326" cy="3516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83691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尋寶船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仿木造古戰船的造型，以左右擺盪凌空飛渡，體驗離心力的刺激感。</a:t>
            </a:r>
          </a:p>
          <a:p>
            <a:endParaRPr lang="zh-TW" altLang="en-US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⚡⚡⚡⚡⚡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348548" y="2194560"/>
            <a:ext cx="4981303" cy="3735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83937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dirty="0"/>
              <a:t>兒童新</a:t>
            </a:r>
            <a:r>
              <a:rPr lang="zh-TW" altLang="en-US" dirty="0" smtClean="0"/>
              <a:t>樂園</a:t>
            </a:r>
            <a:r>
              <a:rPr lang="en-US" altLang="zh-TW" dirty="0"/>
              <a:t>https://www.tcap.taipei/Default.aspx</a:t>
            </a:r>
            <a:endParaRPr lang="zh-TW" altLang="en-US" dirty="0"/>
          </a:p>
        </p:txBody>
      </p:sp>
      <p:sp>
        <p:nvSpPr>
          <p:cNvPr id="5" name="矩形 4"/>
          <p:cNvSpPr/>
          <p:nvPr/>
        </p:nvSpPr>
        <p:spPr>
          <a:xfrm>
            <a:off x="5426586" y="3244334"/>
            <a:ext cx="2423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dirty="0" smtClean="0"/>
              <a:t>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174461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兒童新樂園</a:t>
            </a:r>
            <a:endParaRPr lang="zh-TW" altLang="en-US" dirty="0"/>
          </a:p>
        </p:txBody>
      </p:sp>
      <p:pic>
        <p:nvPicPr>
          <p:cNvPr id="4" name="KTDxrilKr3s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654630" y="1580605"/>
            <a:ext cx="8685351" cy="4885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1914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179</Words>
  <Application>Microsoft Office PowerPoint</Application>
  <PresentationFormat>寬螢幕</PresentationFormat>
  <Paragraphs>38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2" baseType="lpstr">
      <vt:lpstr>新細明體</vt:lpstr>
      <vt:lpstr>Arial</vt:lpstr>
      <vt:lpstr>Calibri</vt:lpstr>
      <vt:lpstr>Calibri Light</vt:lpstr>
      <vt:lpstr>Office 佈景主題</vt:lpstr>
      <vt:lpstr>兒童新樂園一日遊</vt:lpstr>
      <vt:lpstr>行程規劃</vt:lpstr>
      <vt:lpstr>票價</vt:lpstr>
      <vt:lpstr>宇宙迴旋</vt:lpstr>
      <vt:lpstr>尋寶船</vt:lpstr>
      <vt:lpstr>資料來源</vt:lpstr>
      <vt:lpstr>兒童新樂園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9</cp:revision>
  <dcterms:created xsi:type="dcterms:W3CDTF">2022-12-20T07:44:11Z</dcterms:created>
  <dcterms:modified xsi:type="dcterms:W3CDTF">2023-01-03T07:58:46Z</dcterms:modified>
</cp:coreProperties>
</file>