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2" r:id="rId6"/>
    <p:sldId id="263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94333" autoAdjust="0"/>
  </p:normalViewPr>
  <p:slideViewPr>
    <p:cSldViewPr snapToGrid="0">
      <p:cViewPr varScale="1">
        <p:scale>
          <a:sx n="58" d="100"/>
          <a:sy n="58" d="100"/>
        </p:scale>
        <p:origin x="9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E2CE61-4F54-4F24-9253-D0161CB807E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00FDCE1-E144-43ED-8E45-E8A7D58495AA}">
      <dgm:prSet phldrT="[文字]" custT="1"/>
      <dgm:spPr/>
      <dgm:t>
        <a:bodyPr/>
        <a:lstStyle/>
        <a:p>
          <a:r>
            <a:rPr lang="zh-TW" altLang="en-US" sz="6600" b="1" i="0" u="none" dirty="0" smtClean="0">
              <a:solidFill>
                <a:schemeClr val="tx1"/>
              </a:solidFill>
            </a:rPr>
            <a:t>尋寶船</a:t>
          </a:r>
          <a:endParaRPr lang="zh-TW" altLang="en-US" sz="6600" b="1" i="0" u="none" dirty="0">
            <a:solidFill>
              <a:schemeClr val="tx1"/>
            </a:solidFill>
          </a:endParaRPr>
        </a:p>
      </dgm:t>
    </dgm:pt>
    <dgm:pt modelId="{C37B1BBE-9868-43FC-BCBA-BFBE033ED3E1}" type="parTrans" cxnId="{A852864E-1790-4CF2-8F3F-FB02494BED81}">
      <dgm:prSet/>
      <dgm:spPr/>
      <dgm:t>
        <a:bodyPr/>
        <a:lstStyle/>
        <a:p>
          <a:endParaRPr lang="zh-TW" altLang="en-US"/>
        </a:p>
      </dgm:t>
    </dgm:pt>
    <dgm:pt modelId="{DB0ACA23-7F12-4794-B77A-50606ADF2821}" type="sibTrans" cxnId="{A852864E-1790-4CF2-8F3F-FB02494BED81}">
      <dgm:prSet/>
      <dgm:spPr/>
      <dgm:t>
        <a:bodyPr/>
        <a:lstStyle/>
        <a:p>
          <a:endParaRPr lang="zh-TW" altLang="en-US"/>
        </a:p>
      </dgm:t>
    </dgm:pt>
    <dgm:pt modelId="{2C5AF7C6-1254-4292-9B53-24DF036EA010}">
      <dgm:prSet phldrT="[文字]" custT="1"/>
      <dgm:spPr/>
      <dgm:t>
        <a:bodyPr/>
        <a:lstStyle/>
        <a:p>
          <a:r>
            <a:rPr lang="zh-TW" altLang="en-US" sz="6600" b="1" i="0" u="none" dirty="0" smtClean="0">
              <a:solidFill>
                <a:schemeClr val="tx1"/>
              </a:solidFill>
            </a:rPr>
            <a:t>魔法星際飛車</a:t>
          </a:r>
          <a:endParaRPr lang="zh-TW" altLang="en-US" sz="6600" b="1" i="0" u="none" dirty="0">
            <a:solidFill>
              <a:schemeClr val="tx1"/>
            </a:solidFill>
          </a:endParaRPr>
        </a:p>
      </dgm:t>
    </dgm:pt>
    <dgm:pt modelId="{6A89D165-70B2-413D-BD7B-12035470C931}" type="parTrans" cxnId="{074E60ED-698C-48C9-8E4B-24FE5E8CB84B}">
      <dgm:prSet/>
      <dgm:spPr/>
      <dgm:t>
        <a:bodyPr/>
        <a:lstStyle/>
        <a:p>
          <a:endParaRPr lang="zh-TW" altLang="en-US"/>
        </a:p>
      </dgm:t>
    </dgm:pt>
    <dgm:pt modelId="{FD115AE0-D09C-49EB-9689-4758D044FE88}" type="sibTrans" cxnId="{074E60ED-698C-48C9-8E4B-24FE5E8CB84B}">
      <dgm:prSet/>
      <dgm:spPr/>
      <dgm:t>
        <a:bodyPr/>
        <a:lstStyle/>
        <a:p>
          <a:endParaRPr lang="zh-TW" altLang="en-US"/>
        </a:p>
      </dgm:t>
    </dgm:pt>
    <dgm:pt modelId="{9A23DA35-E25F-49AC-9954-6F5EDA30E609}">
      <dgm:prSet phldrT="[文字]" custT="1"/>
      <dgm:spPr/>
      <dgm:t>
        <a:bodyPr/>
        <a:lstStyle/>
        <a:p>
          <a:r>
            <a:rPr lang="zh-TW" altLang="en-US" sz="6600" b="1" i="0" u="none" dirty="0" smtClean="0">
              <a:solidFill>
                <a:schemeClr val="tx1"/>
              </a:solidFill>
            </a:rPr>
            <a:t>幸福碰碰車</a:t>
          </a:r>
          <a:endParaRPr lang="zh-TW" altLang="en-US" sz="6600" b="1" i="0" u="none" dirty="0">
            <a:solidFill>
              <a:schemeClr val="tx1"/>
            </a:solidFill>
          </a:endParaRPr>
        </a:p>
      </dgm:t>
    </dgm:pt>
    <dgm:pt modelId="{CEBB73D4-7C83-4B37-82C5-C47108A13A83}" type="parTrans" cxnId="{EFC4292B-1EA3-4AA6-AD9A-91057AE13F87}">
      <dgm:prSet/>
      <dgm:spPr/>
      <dgm:t>
        <a:bodyPr/>
        <a:lstStyle/>
        <a:p>
          <a:endParaRPr lang="zh-TW" altLang="en-US"/>
        </a:p>
      </dgm:t>
    </dgm:pt>
    <dgm:pt modelId="{05A29909-8613-40E7-85B4-CA01671191DC}" type="sibTrans" cxnId="{EFC4292B-1EA3-4AA6-AD9A-91057AE13F87}">
      <dgm:prSet/>
      <dgm:spPr/>
      <dgm:t>
        <a:bodyPr/>
        <a:lstStyle/>
        <a:p>
          <a:endParaRPr lang="zh-TW" altLang="en-US"/>
        </a:p>
      </dgm:t>
    </dgm:pt>
    <dgm:pt modelId="{69190CCD-65F6-4DE4-919D-CCC1E6441280}">
      <dgm:prSet phldrT="[文字]" custT="1"/>
      <dgm:spPr/>
      <dgm:t>
        <a:bodyPr/>
        <a:lstStyle/>
        <a:p>
          <a:r>
            <a:rPr lang="zh-TW" altLang="en-US" sz="6600" b="1" i="0" u="none" dirty="0" smtClean="0">
              <a:solidFill>
                <a:schemeClr val="tx1"/>
              </a:solidFill>
            </a:rPr>
            <a:t>旋轉咖啡杯</a:t>
          </a:r>
          <a:endParaRPr lang="zh-TW" altLang="en-US" sz="6600" b="1" i="0" u="none" dirty="0">
            <a:solidFill>
              <a:schemeClr val="tx1"/>
            </a:solidFill>
          </a:endParaRPr>
        </a:p>
      </dgm:t>
    </dgm:pt>
    <dgm:pt modelId="{F698A647-0D6E-4177-8337-7BB0D044438F}" type="parTrans" cxnId="{97A64240-4E58-49D3-8C57-B7C9821A4424}">
      <dgm:prSet/>
      <dgm:spPr/>
      <dgm:t>
        <a:bodyPr/>
        <a:lstStyle/>
        <a:p>
          <a:endParaRPr lang="zh-TW" altLang="en-US"/>
        </a:p>
      </dgm:t>
    </dgm:pt>
    <dgm:pt modelId="{B4422135-6C46-455C-B0EF-FDCCDC066F35}" type="sibTrans" cxnId="{97A64240-4E58-49D3-8C57-B7C9821A4424}">
      <dgm:prSet/>
      <dgm:spPr/>
      <dgm:t>
        <a:bodyPr/>
        <a:lstStyle/>
        <a:p>
          <a:endParaRPr lang="zh-TW" altLang="en-US"/>
        </a:p>
      </dgm:t>
    </dgm:pt>
    <dgm:pt modelId="{74A211B7-4507-458B-9CB9-049C2783F35A}">
      <dgm:prSet phldrT="[文字]" custT="1"/>
      <dgm:spPr/>
      <dgm:t>
        <a:bodyPr/>
        <a:lstStyle/>
        <a:p>
          <a:r>
            <a:rPr lang="zh-TW" altLang="en-US" sz="6600" b="1" i="0" u="none" dirty="0" smtClean="0">
              <a:solidFill>
                <a:schemeClr val="tx1"/>
              </a:solidFill>
            </a:rPr>
            <a:t>宇宙迴旋</a:t>
          </a:r>
          <a:endParaRPr lang="zh-TW" altLang="en-US" sz="6600" b="1" i="0" u="none" dirty="0">
            <a:solidFill>
              <a:schemeClr val="tx1"/>
            </a:solidFill>
          </a:endParaRPr>
        </a:p>
      </dgm:t>
    </dgm:pt>
    <dgm:pt modelId="{E40487E3-44D7-434C-B282-6F47C56F2839}" type="parTrans" cxnId="{D270226A-BDAB-4591-A3A4-BE614F675629}">
      <dgm:prSet/>
      <dgm:spPr/>
      <dgm:t>
        <a:bodyPr/>
        <a:lstStyle/>
        <a:p>
          <a:endParaRPr lang="zh-TW" altLang="en-US"/>
        </a:p>
      </dgm:t>
    </dgm:pt>
    <dgm:pt modelId="{16156966-95FF-460C-86BA-35A324B601DC}" type="sibTrans" cxnId="{D270226A-BDAB-4591-A3A4-BE614F675629}">
      <dgm:prSet/>
      <dgm:spPr/>
      <dgm:t>
        <a:bodyPr/>
        <a:lstStyle/>
        <a:p>
          <a:endParaRPr lang="zh-TW" altLang="en-US"/>
        </a:p>
      </dgm:t>
    </dgm:pt>
    <dgm:pt modelId="{37FCAC6E-9826-48DD-BFE9-2D47A51E5487}" type="pres">
      <dgm:prSet presAssocID="{9BE2CE61-4F54-4F24-9253-D0161CB807E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4E6A342-9121-4735-BD10-9C1CCC9C8D8B}" type="pres">
      <dgm:prSet presAssocID="{200FDCE1-E144-43ED-8E45-E8A7D58495AA}" presName="node" presStyleLbl="node1" presStyleIdx="0" presStyleCnt="5" custLinFactNeighborY="-885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851A10-D4C0-4E98-9798-781C100E6081}" type="pres">
      <dgm:prSet presAssocID="{DB0ACA23-7F12-4794-B77A-50606ADF2821}" presName="sibTrans" presStyleCnt="0"/>
      <dgm:spPr/>
    </dgm:pt>
    <dgm:pt modelId="{7ECA63CE-DB65-4FDE-83D6-3B78FE30D104}" type="pres">
      <dgm:prSet presAssocID="{2C5AF7C6-1254-4292-9B53-24DF036EA01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72C273B-5280-40CD-B965-39EEBA7E17B6}" type="pres">
      <dgm:prSet presAssocID="{FD115AE0-D09C-49EB-9689-4758D044FE88}" presName="sibTrans" presStyleCnt="0"/>
      <dgm:spPr/>
    </dgm:pt>
    <dgm:pt modelId="{0E31B877-771A-411B-A9F3-C2B6E7E0D8C8}" type="pres">
      <dgm:prSet presAssocID="{9A23DA35-E25F-49AC-9954-6F5EDA30E60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4ED4B7-4FF7-477A-97A9-072F87B8716E}" type="pres">
      <dgm:prSet presAssocID="{05A29909-8613-40E7-85B4-CA01671191DC}" presName="sibTrans" presStyleCnt="0"/>
      <dgm:spPr/>
    </dgm:pt>
    <dgm:pt modelId="{6D393F51-B637-4B87-9B4B-BA7D953EA2F8}" type="pres">
      <dgm:prSet presAssocID="{69190CCD-65F6-4DE4-919D-CCC1E644128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C63783-3794-4773-B0AD-8BBF9A1FF774}" type="pres">
      <dgm:prSet presAssocID="{B4422135-6C46-455C-B0EF-FDCCDC066F35}" presName="sibTrans" presStyleCnt="0"/>
      <dgm:spPr/>
    </dgm:pt>
    <dgm:pt modelId="{0D3B439F-717E-4F64-9D9A-7EA45F843EB7}" type="pres">
      <dgm:prSet presAssocID="{74A211B7-4507-458B-9CB9-049C2783F35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74E60ED-698C-48C9-8E4B-24FE5E8CB84B}" srcId="{9BE2CE61-4F54-4F24-9253-D0161CB807E8}" destId="{2C5AF7C6-1254-4292-9B53-24DF036EA010}" srcOrd="1" destOrd="0" parTransId="{6A89D165-70B2-413D-BD7B-12035470C931}" sibTransId="{FD115AE0-D09C-49EB-9689-4758D044FE88}"/>
    <dgm:cxn modelId="{0BF19294-B0D5-4C8F-A1A3-23F410B0A0CA}" type="presOf" srcId="{9BE2CE61-4F54-4F24-9253-D0161CB807E8}" destId="{37FCAC6E-9826-48DD-BFE9-2D47A51E5487}" srcOrd="0" destOrd="0" presId="urn:microsoft.com/office/officeart/2005/8/layout/default"/>
    <dgm:cxn modelId="{DB7F3467-FAD8-43C0-B14B-D5B2CA7B6052}" type="presOf" srcId="{74A211B7-4507-458B-9CB9-049C2783F35A}" destId="{0D3B439F-717E-4F64-9D9A-7EA45F843EB7}" srcOrd="0" destOrd="0" presId="urn:microsoft.com/office/officeart/2005/8/layout/default"/>
    <dgm:cxn modelId="{18D498A9-267B-4B73-BA87-62E8E0BC78AF}" type="presOf" srcId="{200FDCE1-E144-43ED-8E45-E8A7D58495AA}" destId="{94E6A342-9121-4735-BD10-9C1CCC9C8D8B}" srcOrd="0" destOrd="0" presId="urn:microsoft.com/office/officeart/2005/8/layout/default"/>
    <dgm:cxn modelId="{5357CC02-81AB-4932-A517-CE59C3E4766F}" type="presOf" srcId="{2C5AF7C6-1254-4292-9B53-24DF036EA010}" destId="{7ECA63CE-DB65-4FDE-83D6-3B78FE30D104}" srcOrd="0" destOrd="0" presId="urn:microsoft.com/office/officeart/2005/8/layout/default"/>
    <dgm:cxn modelId="{D270226A-BDAB-4591-A3A4-BE614F675629}" srcId="{9BE2CE61-4F54-4F24-9253-D0161CB807E8}" destId="{74A211B7-4507-458B-9CB9-049C2783F35A}" srcOrd="4" destOrd="0" parTransId="{E40487E3-44D7-434C-B282-6F47C56F2839}" sibTransId="{16156966-95FF-460C-86BA-35A324B601DC}"/>
    <dgm:cxn modelId="{E329457F-FE73-4E1E-B6F1-776C2FE7A717}" type="presOf" srcId="{9A23DA35-E25F-49AC-9954-6F5EDA30E609}" destId="{0E31B877-771A-411B-A9F3-C2B6E7E0D8C8}" srcOrd="0" destOrd="0" presId="urn:microsoft.com/office/officeart/2005/8/layout/default"/>
    <dgm:cxn modelId="{8AC7ED44-5152-47B1-8AA9-6A4530ECBB88}" type="presOf" srcId="{69190CCD-65F6-4DE4-919D-CCC1E6441280}" destId="{6D393F51-B637-4B87-9B4B-BA7D953EA2F8}" srcOrd="0" destOrd="0" presId="urn:microsoft.com/office/officeart/2005/8/layout/default"/>
    <dgm:cxn modelId="{97A64240-4E58-49D3-8C57-B7C9821A4424}" srcId="{9BE2CE61-4F54-4F24-9253-D0161CB807E8}" destId="{69190CCD-65F6-4DE4-919D-CCC1E6441280}" srcOrd="3" destOrd="0" parTransId="{F698A647-0D6E-4177-8337-7BB0D044438F}" sibTransId="{B4422135-6C46-455C-B0EF-FDCCDC066F35}"/>
    <dgm:cxn modelId="{EFC4292B-1EA3-4AA6-AD9A-91057AE13F87}" srcId="{9BE2CE61-4F54-4F24-9253-D0161CB807E8}" destId="{9A23DA35-E25F-49AC-9954-6F5EDA30E609}" srcOrd="2" destOrd="0" parTransId="{CEBB73D4-7C83-4B37-82C5-C47108A13A83}" sibTransId="{05A29909-8613-40E7-85B4-CA01671191DC}"/>
    <dgm:cxn modelId="{A852864E-1790-4CF2-8F3F-FB02494BED81}" srcId="{9BE2CE61-4F54-4F24-9253-D0161CB807E8}" destId="{200FDCE1-E144-43ED-8E45-E8A7D58495AA}" srcOrd="0" destOrd="0" parTransId="{C37B1BBE-9868-43FC-BCBA-BFBE033ED3E1}" sibTransId="{DB0ACA23-7F12-4794-B77A-50606ADF2821}"/>
    <dgm:cxn modelId="{4EB65961-1A8F-487C-8684-3417D2803B14}" type="presParOf" srcId="{37FCAC6E-9826-48DD-BFE9-2D47A51E5487}" destId="{94E6A342-9121-4735-BD10-9C1CCC9C8D8B}" srcOrd="0" destOrd="0" presId="urn:microsoft.com/office/officeart/2005/8/layout/default"/>
    <dgm:cxn modelId="{4FC587FE-BFEE-4C11-A784-7C7CE2729CF5}" type="presParOf" srcId="{37FCAC6E-9826-48DD-BFE9-2D47A51E5487}" destId="{27851A10-D4C0-4E98-9798-781C100E6081}" srcOrd="1" destOrd="0" presId="urn:microsoft.com/office/officeart/2005/8/layout/default"/>
    <dgm:cxn modelId="{3C017F5D-2388-4842-B56B-75D636D0E187}" type="presParOf" srcId="{37FCAC6E-9826-48DD-BFE9-2D47A51E5487}" destId="{7ECA63CE-DB65-4FDE-83D6-3B78FE30D104}" srcOrd="2" destOrd="0" presId="urn:microsoft.com/office/officeart/2005/8/layout/default"/>
    <dgm:cxn modelId="{6977AE41-0E58-441B-B976-683E0BECEF79}" type="presParOf" srcId="{37FCAC6E-9826-48DD-BFE9-2D47A51E5487}" destId="{772C273B-5280-40CD-B965-39EEBA7E17B6}" srcOrd="3" destOrd="0" presId="urn:microsoft.com/office/officeart/2005/8/layout/default"/>
    <dgm:cxn modelId="{2A41AD70-ACAE-4FB6-B23D-C7C0055B3FC3}" type="presParOf" srcId="{37FCAC6E-9826-48DD-BFE9-2D47A51E5487}" destId="{0E31B877-771A-411B-A9F3-C2B6E7E0D8C8}" srcOrd="4" destOrd="0" presId="urn:microsoft.com/office/officeart/2005/8/layout/default"/>
    <dgm:cxn modelId="{F29EA713-67C3-4A84-9603-D6CA3CB8C583}" type="presParOf" srcId="{37FCAC6E-9826-48DD-BFE9-2D47A51E5487}" destId="{264ED4B7-4FF7-477A-97A9-072F87B8716E}" srcOrd="5" destOrd="0" presId="urn:microsoft.com/office/officeart/2005/8/layout/default"/>
    <dgm:cxn modelId="{6E8664AD-4365-4E76-83FA-44B36B54F393}" type="presParOf" srcId="{37FCAC6E-9826-48DD-BFE9-2D47A51E5487}" destId="{6D393F51-B637-4B87-9B4B-BA7D953EA2F8}" srcOrd="6" destOrd="0" presId="urn:microsoft.com/office/officeart/2005/8/layout/default"/>
    <dgm:cxn modelId="{14CE67C6-9E3B-46B9-98A4-29743B39CD9E}" type="presParOf" srcId="{37FCAC6E-9826-48DD-BFE9-2D47A51E5487}" destId="{F9C63783-3794-4773-B0AD-8BBF9A1FF774}" srcOrd="7" destOrd="0" presId="urn:microsoft.com/office/officeart/2005/8/layout/default"/>
    <dgm:cxn modelId="{4B46C867-4B4E-4DDE-9A80-D898F320C29B}" type="presParOf" srcId="{37FCAC6E-9826-48DD-BFE9-2D47A51E5487}" destId="{0D3B439F-717E-4F64-9D9A-7EA45F843EB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E6A342-9121-4735-BD10-9C1CCC9C8D8B}">
      <dsp:nvSpPr>
        <dsp:cNvPr id="0" name=""/>
        <dsp:cNvSpPr/>
      </dsp:nvSpPr>
      <dsp:spPr>
        <a:xfrm>
          <a:off x="0" y="0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600" b="1" i="0" u="none" kern="1200" dirty="0" smtClean="0">
              <a:solidFill>
                <a:schemeClr val="tx1"/>
              </a:solidFill>
            </a:rPr>
            <a:t>尋寶船</a:t>
          </a:r>
          <a:endParaRPr lang="zh-TW" altLang="en-US" sz="6600" b="1" i="0" u="none" kern="1200" dirty="0">
            <a:solidFill>
              <a:schemeClr val="tx1"/>
            </a:solidFill>
          </a:endParaRPr>
        </a:p>
      </dsp:txBody>
      <dsp:txXfrm>
        <a:off x="0" y="0"/>
        <a:ext cx="3286125" cy="1971675"/>
      </dsp:txXfrm>
    </dsp:sp>
    <dsp:sp modelId="{7ECA63CE-DB65-4FDE-83D6-3B78FE30D104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600" b="1" i="0" u="none" kern="1200" dirty="0" smtClean="0">
              <a:solidFill>
                <a:schemeClr val="tx1"/>
              </a:solidFill>
            </a:rPr>
            <a:t>魔法星際飛車</a:t>
          </a:r>
          <a:endParaRPr lang="zh-TW" altLang="en-US" sz="6600" b="1" i="0" u="none" kern="1200" dirty="0">
            <a:solidFill>
              <a:schemeClr val="tx1"/>
            </a:solidFill>
          </a:endParaRPr>
        </a:p>
      </dsp:txBody>
      <dsp:txXfrm>
        <a:off x="3614737" y="39687"/>
        <a:ext cx="3286125" cy="1971675"/>
      </dsp:txXfrm>
    </dsp:sp>
    <dsp:sp modelId="{0E31B877-771A-411B-A9F3-C2B6E7E0D8C8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600" b="1" i="0" u="none" kern="1200" dirty="0" smtClean="0">
              <a:solidFill>
                <a:schemeClr val="tx1"/>
              </a:solidFill>
            </a:rPr>
            <a:t>幸福碰碰車</a:t>
          </a:r>
          <a:endParaRPr lang="zh-TW" altLang="en-US" sz="6600" b="1" i="0" u="none" kern="1200" dirty="0">
            <a:solidFill>
              <a:schemeClr val="tx1"/>
            </a:solidFill>
          </a:endParaRPr>
        </a:p>
      </dsp:txBody>
      <dsp:txXfrm>
        <a:off x="7229475" y="39687"/>
        <a:ext cx="3286125" cy="1971675"/>
      </dsp:txXfrm>
    </dsp:sp>
    <dsp:sp modelId="{6D393F51-B637-4B87-9B4B-BA7D953EA2F8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600" b="1" i="0" u="none" kern="1200" dirty="0" smtClean="0">
              <a:solidFill>
                <a:schemeClr val="tx1"/>
              </a:solidFill>
            </a:rPr>
            <a:t>旋轉咖啡杯</a:t>
          </a:r>
          <a:endParaRPr lang="zh-TW" altLang="en-US" sz="6600" b="1" i="0" u="none" kern="1200" dirty="0">
            <a:solidFill>
              <a:schemeClr val="tx1"/>
            </a:solidFill>
          </a:endParaRPr>
        </a:p>
      </dsp:txBody>
      <dsp:txXfrm>
        <a:off x="1807368" y="2339975"/>
        <a:ext cx="3286125" cy="1971675"/>
      </dsp:txXfrm>
    </dsp:sp>
    <dsp:sp modelId="{0D3B439F-717E-4F64-9D9A-7EA45F843EB7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600" b="1" i="0" u="none" kern="1200" dirty="0" smtClean="0">
              <a:solidFill>
                <a:schemeClr val="tx1"/>
              </a:solidFill>
            </a:rPr>
            <a:t>宇宙迴旋</a:t>
          </a:r>
          <a:endParaRPr lang="zh-TW" altLang="en-US" sz="6600" b="1" i="0" u="none" kern="1200" dirty="0">
            <a:solidFill>
              <a:schemeClr val="tx1"/>
            </a:solidFill>
          </a:endParaRPr>
        </a:p>
      </dsp:txBody>
      <dsp:txXfrm>
        <a:off x="5422106" y="2339975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8DCA6-98D6-481A-99E5-F5F7524A861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D04FE-DD24-4622-83EF-C99C77D9CE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2743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D04FE-DD24-4622-83EF-C99C77D9CEFD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7483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D04FE-DD24-4622-83EF-C99C77D9CEFD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5415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E46A-72CB-4777-A43C-BA2D6D2DA64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13B9-11D2-45B9-90FE-8AE714E859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1797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E46A-72CB-4777-A43C-BA2D6D2DA64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13B9-11D2-45B9-90FE-8AE714E859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23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E46A-72CB-4777-A43C-BA2D6D2DA64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13B9-11D2-45B9-90FE-8AE714E859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926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E46A-72CB-4777-A43C-BA2D6D2DA64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13B9-11D2-45B9-90FE-8AE714E859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2047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E46A-72CB-4777-A43C-BA2D6D2DA64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13B9-11D2-45B9-90FE-8AE714E859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3947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E46A-72CB-4777-A43C-BA2D6D2DA64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13B9-11D2-45B9-90FE-8AE714E859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5780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E46A-72CB-4777-A43C-BA2D6D2DA64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13B9-11D2-45B9-90FE-8AE714E859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5226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E46A-72CB-4777-A43C-BA2D6D2DA64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13B9-11D2-45B9-90FE-8AE714E859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28390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E46A-72CB-4777-A43C-BA2D6D2DA64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13B9-11D2-45B9-90FE-8AE714E859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152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E46A-72CB-4777-A43C-BA2D6D2DA64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13B9-11D2-45B9-90FE-8AE714E859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816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E46A-72CB-4777-A43C-BA2D6D2DA64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E13B9-11D2-45B9-90FE-8AE714E859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86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CE46A-72CB-4777-A43C-BA2D6D2DA64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E13B9-11D2-45B9-90FE-8AE714E859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124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資料　ＡＢＣ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9666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858684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151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605432"/>
              </p:ext>
            </p:extLst>
          </p:nvPr>
        </p:nvGraphicFramePr>
        <p:xfrm>
          <a:off x="350626" y="1561734"/>
          <a:ext cx="11295942" cy="469468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08447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608447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608447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608447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608447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608447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645260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83720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8571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3720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63457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001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50045"/>
            <a:ext cx="10515600" cy="1325563"/>
          </a:xfrm>
        </p:spPr>
        <p:txBody>
          <a:bodyPr/>
          <a:lstStyle/>
          <a:p>
            <a:r>
              <a:rPr lang="zh-TW" altLang="en-US" dirty="0"/>
              <a:t>宇宙迴旋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⚡⚡⚡⚡☁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72250" y="1825625"/>
            <a:ext cx="4857750" cy="3643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94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轉</a:t>
            </a:r>
            <a:r>
              <a:rPr lang="zh-TW" altLang="en-US" dirty="0"/>
              <a:t>轉咖啡杯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⚡⚡⚡⚡☁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6000" y="1690688"/>
            <a:ext cx="5455938" cy="409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54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⚡⚡⚡⚡⚡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85541" y="1546168"/>
            <a:ext cx="4968259" cy="372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210</Words>
  <Application>Microsoft Office PowerPoint</Application>
  <PresentationFormat>寬螢幕</PresentationFormat>
  <Paragraphs>32</Paragraphs>
  <Slides>6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PowerPoint 簡報</vt:lpstr>
      <vt:lpstr>票價</vt:lpstr>
      <vt:lpstr>宇宙迴旋</vt:lpstr>
      <vt:lpstr>轉轉咖啡杯</vt:lpstr>
      <vt:lpstr>魔法星際飛車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2022-12-20T07:41:29Z</dcterms:created>
  <dcterms:modified xsi:type="dcterms:W3CDTF">2023-01-03T07:59:20Z</dcterms:modified>
</cp:coreProperties>
</file>