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84E5ED-27DD-4274-9636-4E5E5012A60A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68ADCAC-0A30-48C0-ACE7-C7471B36736C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19287AD7-0DC5-4345-8D54-289A1EBCF9A6}" type="parTrans" cxnId="{148F7944-B94C-4694-8E3A-21DE6BFAE29F}">
      <dgm:prSet/>
      <dgm:spPr/>
      <dgm:t>
        <a:bodyPr/>
        <a:lstStyle/>
        <a:p>
          <a:endParaRPr lang="zh-TW" altLang="en-US"/>
        </a:p>
      </dgm:t>
    </dgm:pt>
    <dgm:pt modelId="{DD600836-0962-46F0-9B5D-E70B49F0048D}" type="sibTrans" cxnId="{148F7944-B94C-4694-8E3A-21DE6BFAE29F}">
      <dgm:prSet/>
      <dgm:spPr/>
      <dgm:t>
        <a:bodyPr/>
        <a:lstStyle/>
        <a:p>
          <a:endParaRPr lang="zh-TW" altLang="en-US"/>
        </a:p>
      </dgm:t>
    </dgm:pt>
    <dgm:pt modelId="{F7D7AB0C-AFD2-4BB8-810E-BF75365EC96F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9379DAC3-9DB1-4762-8EC6-5BF6C150D82A}" type="parTrans" cxnId="{BB1D070E-5F36-4F87-8DBA-73A148898BE2}">
      <dgm:prSet/>
      <dgm:spPr/>
      <dgm:t>
        <a:bodyPr/>
        <a:lstStyle/>
        <a:p>
          <a:endParaRPr lang="zh-TW" altLang="en-US"/>
        </a:p>
      </dgm:t>
    </dgm:pt>
    <dgm:pt modelId="{26D21799-E023-4C9E-A5B7-B005107A9F91}" type="sibTrans" cxnId="{BB1D070E-5F36-4F87-8DBA-73A148898BE2}">
      <dgm:prSet/>
      <dgm:spPr/>
      <dgm:t>
        <a:bodyPr/>
        <a:lstStyle/>
        <a:p>
          <a:endParaRPr lang="zh-TW" altLang="en-US"/>
        </a:p>
      </dgm:t>
    </dgm:pt>
    <dgm:pt modelId="{47EEBDEA-ECC7-40DD-8EA7-C45988EE3DC6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2431DD2D-7DBC-400E-9976-BE7914C7ED63}" type="parTrans" cxnId="{E6E56601-4542-48F6-8F87-3776311AD497}">
      <dgm:prSet/>
      <dgm:spPr/>
      <dgm:t>
        <a:bodyPr/>
        <a:lstStyle/>
        <a:p>
          <a:endParaRPr lang="zh-TW" altLang="en-US"/>
        </a:p>
      </dgm:t>
    </dgm:pt>
    <dgm:pt modelId="{8E5A5BAF-D239-44A8-8DD3-35FBD4631598}" type="sibTrans" cxnId="{E6E56601-4542-48F6-8F87-3776311AD497}">
      <dgm:prSet/>
      <dgm:spPr/>
      <dgm:t>
        <a:bodyPr/>
        <a:lstStyle/>
        <a:p>
          <a:endParaRPr lang="zh-TW" altLang="en-US"/>
        </a:p>
      </dgm:t>
    </dgm:pt>
    <dgm:pt modelId="{226322DC-4166-4901-B333-F05102263291}">
      <dgm:prSet phldrT="[文字]"/>
      <dgm:spPr/>
      <dgm:t>
        <a:bodyPr/>
        <a:lstStyle/>
        <a:p>
          <a:r>
            <a:rPr lang="zh-TW" altLang="en-US" dirty="0" smtClean="0"/>
            <a:t>叢吼</a:t>
          </a:r>
          <a:r>
            <a:rPr lang="zh-TW" altLang="en-US" dirty="0" smtClean="0"/>
            <a:t>吼樹屋</a:t>
          </a:r>
          <a:endParaRPr lang="zh-TW" altLang="en-US" dirty="0"/>
        </a:p>
      </dgm:t>
    </dgm:pt>
    <dgm:pt modelId="{9AF5455F-BD39-467A-8CFD-128C48820773}" type="parTrans" cxnId="{A63E30E7-7736-489B-8DC1-02AA220B968A}">
      <dgm:prSet/>
      <dgm:spPr/>
      <dgm:t>
        <a:bodyPr/>
        <a:lstStyle/>
        <a:p>
          <a:endParaRPr lang="zh-TW" altLang="en-US"/>
        </a:p>
      </dgm:t>
    </dgm:pt>
    <dgm:pt modelId="{AD292460-089C-4E65-BF53-ED5E9B498AE5}" type="sibTrans" cxnId="{A63E30E7-7736-489B-8DC1-02AA220B968A}">
      <dgm:prSet/>
      <dgm:spPr/>
      <dgm:t>
        <a:bodyPr/>
        <a:lstStyle/>
        <a:p>
          <a:endParaRPr lang="zh-TW" altLang="en-US"/>
        </a:p>
      </dgm:t>
    </dgm:pt>
    <dgm:pt modelId="{66309E8C-34AA-4E33-9672-6A168D4BF24A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00985726-54D8-4D41-8B64-B803C1E4993B}" type="parTrans" cxnId="{BE15DF65-E226-43CB-B6EB-0E48D21AC856}">
      <dgm:prSet/>
      <dgm:spPr/>
      <dgm:t>
        <a:bodyPr/>
        <a:lstStyle/>
        <a:p>
          <a:endParaRPr lang="zh-TW" altLang="en-US"/>
        </a:p>
      </dgm:t>
    </dgm:pt>
    <dgm:pt modelId="{017D726D-6400-47D8-9584-ABF9BCC9603B}" type="sibTrans" cxnId="{BE15DF65-E226-43CB-B6EB-0E48D21AC856}">
      <dgm:prSet/>
      <dgm:spPr/>
      <dgm:t>
        <a:bodyPr/>
        <a:lstStyle/>
        <a:p>
          <a:endParaRPr lang="zh-TW" altLang="en-US"/>
        </a:p>
      </dgm:t>
    </dgm:pt>
    <dgm:pt modelId="{BDACEA82-E9DD-49B1-9B18-D60D1C419BA9}" type="pres">
      <dgm:prSet presAssocID="{BA84E5ED-27DD-4274-9636-4E5E5012A60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AB71189-4F35-4ABE-8C1C-608D29060FA8}" type="pres">
      <dgm:prSet presAssocID="{968ADCAC-0A30-48C0-ACE7-C7471B36736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5008BE-6575-4FB0-9938-BC60485E18D5}" type="pres">
      <dgm:prSet presAssocID="{DD600836-0962-46F0-9B5D-E70B49F0048D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4A15EE9D-860E-4EEB-AAE4-EFD25AEF0D5C}" type="pres">
      <dgm:prSet presAssocID="{DD600836-0962-46F0-9B5D-E70B49F0048D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ABA6EFD-58D1-45CF-A047-5840F09D56CF}" type="pres">
      <dgm:prSet presAssocID="{F7D7AB0C-AFD2-4BB8-810E-BF75365EC96F}" presName="node" presStyleLbl="node1" presStyleIdx="1" presStyleCnt="5" custLinFactNeighborY="80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6C0AF6-D94B-43B0-8AFC-2EF68E852841}" type="pres">
      <dgm:prSet presAssocID="{26D21799-E023-4C9E-A5B7-B005107A9F91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3AB2317B-8CE8-4EB1-88F4-22F274A99CA4}" type="pres">
      <dgm:prSet presAssocID="{26D21799-E023-4C9E-A5B7-B005107A9F91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4963FA36-94CE-4C6A-80B3-873F1A3EE6F3}" type="pres">
      <dgm:prSet presAssocID="{47EEBDEA-ECC7-40DD-8EA7-C45988EE3DC6}" presName="node" presStyleLbl="node1" presStyleIdx="2" presStyleCnt="5" custLinFactNeighborX="-2405" custLinFactNeighborY="-844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7163E0-3083-4D2D-A36B-0D55E70E0711}" type="pres">
      <dgm:prSet presAssocID="{8E5A5BAF-D239-44A8-8DD3-35FBD4631598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DA582612-781F-426A-BBB3-FF1D10141C04}" type="pres">
      <dgm:prSet presAssocID="{8E5A5BAF-D239-44A8-8DD3-35FBD4631598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000CE99F-0885-49E1-8997-57EBB075AE3B}" type="pres">
      <dgm:prSet presAssocID="{226322DC-4166-4901-B333-F05102263291}" presName="node" presStyleLbl="node1" presStyleIdx="3" presStyleCnt="5" custLinFactNeighborX="-6783" custLinFactNeighborY="-4007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3C7C71-859A-4F32-B819-43C0BDE32971}" type="pres">
      <dgm:prSet presAssocID="{AD292460-089C-4E65-BF53-ED5E9B498AE5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C8FAAD96-58AF-4AB9-8ED4-DFD9474AEA4F}" type="pres">
      <dgm:prSet presAssocID="{AD292460-089C-4E65-BF53-ED5E9B498AE5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049054E7-68B8-4CD5-B750-0AB951A52DC0}" type="pres">
      <dgm:prSet presAssocID="{66309E8C-34AA-4E33-9672-6A168D4BF24A}" presName="node" presStyleLbl="node1" presStyleIdx="4" presStyleCnt="5" custLinFactNeighborX="6252" custLinFactNeighborY="-3606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442CC7D-D57E-4B3B-B3BC-F83FA4C01C94}" type="presOf" srcId="{226322DC-4166-4901-B333-F05102263291}" destId="{000CE99F-0885-49E1-8997-57EBB075AE3B}" srcOrd="0" destOrd="0" presId="urn:microsoft.com/office/officeart/2005/8/layout/process5"/>
    <dgm:cxn modelId="{A63E30E7-7736-489B-8DC1-02AA220B968A}" srcId="{BA84E5ED-27DD-4274-9636-4E5E5012A60A}" destId="{226322DC-4166-4901-B333-F05102263291}" srcOrd="3" destOrd="0" parTransId="{9AF5455F-BD39-467A-8CFD-128C48820773}" sibTransId="{AD292460-089C-4E65-BF53-ED5E9B498AE5}"/>
    <dgm:cxn modelId="{2F4BBB9C-1D58-4C17-80D8-A24ADEEC92C5}" type="presOf" srcId="{F7D7AB0C-AFD2-4BB8-810E-BF75365EC96F}" destId="{0ABA6EFD-58D1-45CF-A047-5840F09D56CF}" srcOrd="0" destOrd="0" presId="urn:microsoft.com/office/officeart/2005/8/layout/process5"/>
    <dgm:cxn modelId="{E40630B7-955C-4356-85CA-A8DEC65EBAFA}" type="presOf" srcId="{8E5A5BAF-D239-44A8-8DD3-35FBD4631598}" destId="{F77163E0-3083-4D2D-A36B-0D55E70E0711}" srcOrd="0" destOrd="0" presId="urn:microsoft.com/office/officeart/2005/8/layout/process5"/>
    <dgm:cxn modelId="{502B3313-06BD-474F-9398-78607453BA83}" type="presOf" srcId="{BA84E5ED-27DD-4274-9636-4E5E5012A60A}" destId="{BDACEA82-E9DD-49B1-9B18-D60D1C419BA9}" srcOrd="0" destOrd="0" presId="urn:microsoft.com/office/officeart/2005/8/layout/process5"/>
    <dgm:cxn modelId="{B3097E46-9EF2-4D69-8620-9DF462E3EF7A}" type="presOf" srcId="{26D21799-E023-4C9E-A5B7-B005107A9F91}" destId="{3AB2317B-8CE8-4EB1-88F4-22F274A99CA4}" srcOrd="1" destOrd="0" presId="urn:microsoft.com/office/officeart/2005/8/layout/process5"/>
    <dgm:cxn modelId="{6D7766E2-AEB8-4FD8-AA3A-BE9070CE8271}" type="presOf" srcId="{DD600836-0962-46F0-9B5D-E70B49F0048D}" destId="{075008BE-6575-4FB0-9938-BC60485E18D5}" srcOrd="0" destOrd="0" presId="urn:microsoft.com/office/officeart/2005/8/layout/process5"/>
    <dgm:cxn modelId="{04B1D543-CD38-47A8-8182-3734F757776F}" type="presOf" srcId="{26D21799-E023-4C9E-A5B7-B005107A9F91}" destId="{066C0AF6-D94B-43B0-8AFC-2EF68E852841}" srcOrd="0" destOrd="0" presId="urn:microsoft.com/office/officeart/2005/8/layout/process5"/>
    <dgm:cxn modelId="{148F7944-B94C-4694-8E3A-21DE6BFAE29F}" srcId="{BA84E5ED-27DD-4274-9636-4E5E5012A60A}" destId="{968ADCAC-0A30-48C0-ACE7-C7471B36736C}" srcOrd="0" destOrd="0" parTransId="{19287AD7-0DC5-4345-8D54-289A1EBCF9A6}" sibTransId="{DD600836-0962-46F0-9B5D-E70B49F0048D}"/>
    <dgm:cxn modelId="{BE15DF65-E226-43CB-B6EB-0E48D21AC856}" srcId="{BA84E5ED-27DD-4274-9636-4E5E5012A60A}" destId="{66309E8C-34AA-4E33-9672-6A168D4BF24A}" srcOrd="4" destOrd="0" parTransId="{00985726-54D8-4D41-8B64-B803C1E4993B}" sibTransId="{017D726D-6400-47D8-9584-ABF9BCC9603B}"/>
    <dgm:cxn modelId="{871C282B-9B21-434A-9B4E-A94DDE8048DC}" type="presOf" srcId="{8E5A5BAF-D239-44A8-8DD3-35FBD4631598}" destId="{DA582612-781F-426A-BBB3-FF1D10141C04}" srcOrd="1" destOrd="0" presId="urn:microsoft.com/office/officeart/2005/8/layout/process5"/>
    <dgm:cxn modelId="{3B9AC18D-8AAE-4816-8CC0-D47ADFDF3AD3}" type="presOf" srcId="{DD600836-0962-46F0-9B5D-E70B49F0048D}" destId="{4A15EE9D-860E-4EEB-AAE4-EFD25AEF0D5C}" srcOrd="1" destOrd="0" presId="urn:microsoft.com/office/officeart/2005/8/layout/process5"/>
    <dgm:cxn modelId="{D7D1F316-B454-463D-891E-9F536A3B15A0}" type="presOf" srcId="{47EEBDEA-ECC7-40DD-8EA7-C45988EE3DC6}" destId="{4963FA36-94CE-4C6A-80B3-873F1A3EE6F3}" srcOrd="0" destOrd="0" presId="urn:microsoft.com/office/officeart/2005/8/layout/process5"/>
    <dgm:cxn modelId="{11301E20-8CC4-4FE9-BA6A-518D80FB0D9A}" type="presOf" srcId="{968ADCAC-0A30-48C0-ACE7-C7471B36736C}" destId="{5AB71189-4F35-4ABE-8C1C-608D29060FA8}" srcOrd="0" destOrd="0" presId="urn:microsoft.com/office/officeart/2005/8/layout/process5"/>
    <dgm:cxn modelId="{EF4B7BD6-139C-4E81-9B6D-E5F15956EF8D}" type="presOf" srcId="{66309E8C-34AA-4E33-9672-6A168D4BF24A}" destId="{049054E7-68B8-4CD5-B750-0AB951A52DC0}" srcOrd="0" destOrd="0" presId="urn:microsoft.com/office/officeart/2005/8/layout/process5"/>
    <dgm:cxn modelId="{E6E56601-4542-48F6-8F87-3776311AD497}" srcId="{BA84E5ED-27DD-4274-9636-4E5E5012A60A}" destId="{47EEBDEA-ECC7-40DD-8EA7-C45988EE3DC6}" srcOrd="2" destOrd="0" parTransId="{2431DD2D-7DBC-400E-9976-BE7914C7ED63}" sibTransId="{8E5A5BAF-D239-44A8-8DD3-35FBD4631598}"/>
    <dgm:cxn modelId="{1E763904-3130-4FCB-AF68-D5EBB2D7F19B}" type="presOf" srcId="{AD292460-089C-4E65-BF53-ED5E9B498AE5}" destId="{133C7C71-859A-4F32-B819-43C0BDE32971}" srcOrd="0" destOrd="0" presId="urn:microsoft.com/office/officeart/2005/8/layout/process5"/>
    <dgm:cxn modelId="{BB1D070E-5F36-4F87-8DBA-73A148898BE2}" srcId="{BA84E5ED-27DD-4274-9636-4E5E5012A60A}" destId="{F7D7AB0C-AFD2-4BB8-810E-BF75365EC96F}" srcOrd="1" destOrd="0" parTransId="{9379DAC3-9DB1-4762-8EC6-5BF6C150D82A}" sibTransId="{26D21799-E023-4C9E-A5B7-B005107A9F91}"/>
    <dgm:cxn modelId="{7012B1E5-BAC8-49BB-933E-F25651BFD100}" type="presOf" srcId="{AD292460-089C-4E65-BF53-ED5E9B498AE5}" destId="{C8FAAD96-58AF-4AB9-8ED4-DFD9474AEA4F}" srcOrd="1" destOrd="0" presId="urn:microsoft.com/office/officeart/2005/8/layout/process5"/>
    <dgm:cxn modelId="{57E90041-621A-43E4-B8F6-811672D1E5FE}" type="presParOf" srcId="{BDACEA82-E9DD-49B1-9B18-D60D1C419BA9}" destId="{5AB71189-4F35-4ABE-8C1C-608D29060FA8}" srcOrd="0" destOrd="0" presId="urn:microsoft.com/office/officeart/2005/8/layout/process5"/>
    <dgm:cxn modelId="{56E8CACF-E7C5-45D6-B7F1-56ACDF02212D}" type="presParOf" srcId="{BDACEA82-E9DD-49B1-9B18-D60D1C419BA9}" destId="{075008BE-6575-4FB0-9938-BC60485E18D5}" srcOrd="1" destOrd="0" presId="urn:microsoft.com/office/officeart/2005/8/layout/process5"/>
    <dgm:cxn modelId="{91298DC5-6C4B-4EEF-A88D-2ABB4FEF6BBE}" type="presParOf" srcId="{075008BE-6575-4FB0-9938-BC60485E18D5}" destId="{4A15EE9D-860E-4EEB-AAE4-EFD25AEF0D5C}" srcOrd="0" destOrd="0" presId="urn:microsoft.com/office/officeart/2005/8/layout/process5"/>
    <dgm:cxn modelId="{67AE3CA3-CBF4-40A3-B132-7E4AF7DADCE4}" type="presParOf" srcId="{BDACEA82-E9DD-49B1-9B18-D60D1C419BA9}" destId="{0ABA6EFD-58D1-45CF-A047-5840F09D56CF}" srcOrd="2" destOrd="0" presId="urn:microsoft.com/office/officeart/2005/8/layout/process5"/>
    <dgm:cxn modelId="{2B8A8E08-BC40-4348-AC00-C264A0AC36F0}" type="presParOf" srcId="{BDACEA82-E9DD-49B1-9B18-D60D1C419BA9}" destId="{066C0AF6-D94B-43B0-8AFC-2EF68E852841}" srcOrd="3" destOrd="0" presId="urn:microsoft.com/office/officeart/2005/8/layout/process5"/>
    <dgm:cxn modelId="{4839206F-8E8B-424A-9637-105354AB2DED}" type="presParOf" srcId="{066C0AF6-D94B-43B0-8AFC-2EF68E852841}" destId="{3AB2317B-8CE8-4EB1-88F4-22F274A99CA4}" srcOrd="0" destOrd="0" presId="urn:microsoft.com/office/officeart/2005/8/layout/process5"/>
    <dgm:cxn modelId="{EE40EC33-F2B0-4E2B-8C35-9E874ED15513}" type="presParOf" srcId="{BDACEA82-E9DD-49B1-9B18-D60D1C419BA9}" destId="{4963FA36-94CE-4C6A-80B3-873F1A3EE6F3}" srcOrd="4" destOrd="0" presId="urn:microsoft.com/office/officeart/2005/8/layout/process5"/>
    <dgm:cxn modelId="{0FC1FAF2-DD0A-43A6-AE1A-FF44518EBD6E}" type="presParOf" srcId="{BDACEA82-E9DD-49B1-9B18-D60D1C419BA9}" destId="{F77163E0-3083-4D2D-A36B-0D55E70E0711}" srcOrd="5" destOrd="0" presId="urn:microsoft.com/office/officeart/2005/8/layout/process5"/>
    <dgm:cxn modelId="{A62CAF99-FDAF-4580-8205-3FD2F0C8FA8B}" type="presParOf" srcId="{F77163E0-3083-4D2D-A36B-0D55E70E0711}" destId="{DA582612-781F-426A-BBB3-FF1D10141C04}" srcOrd="0" destOrd="0" presId="urn:microsoft.com/office/officeart/2005/8/layout/process5"/>
    <dgm:cxn modelId="{56D7B7DF-FD0B-4CA5-984A-8854E7A00569}" type="presParOf" srcId="{BDACEA82-E9DD-49B1-9B18-D60D1C419BA9}" destId="{000CE99F-0885-49E1-8997-57EBB075AE3B}" srcOrd="6" destOrd="0" presId="urn:microsoft.com/office/officeart/2005/8/layout/process5"/>
    <dgm:cxn modelId="{0FA4EA7E-0D15-4012-8826-07B61D1BB442}" type="presParOf" srcId="{BDACEA82-E9DD-49B1-9B18-D60D1C419BA9}" destId="{133C7C71-859A-4F32-B819-43C0BDE32971}" srcOrd="7" destOrd="0" presId="urn:microsoft.com/office/officeart/2005/8/layout/process5"/>
    <dgm:cxn modelId="{14F76FEF-CE45-40A8-A111-D3EBFDD12691}" type="presParOf" srcId="{133C7C71-859A-4F32-B819-43C0BDE32971}" destId="{C8FAAD96-58AF-4AB9-8ED4-DFD9474AEA4F}" srcOrd="0" destOrd="0" presId="urn:microsoft.com/office/officeart/2005/8/layout/process5"/>
    <dgm:cxn modelId="{E6695FE6-A500-4FF4-BF61-0485CABB1547}" type="presParOf" srcId="{BDACEA82-E9DD-49B1-9B18-D60D1C419BA9}" destId="{049054E7-68B8-4CD5-B750-0AB951A52DC0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71189-4F35-4ABE-8C1C-608D29060FA8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星際飛車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075008BE-6575-4FB0-9938-BC60485E18D5}">
      <dsp:nvSpPr>
        <dsp:cNvPr id="0" name=""/>
        <dsp:cNvSpPr/>
      </dsp:nvSpPr>
      <dsp:spPr>
        <a:xfrm rot="118040">
          <a:off x="3052085" y="545518"/>
          <a:ext cx="57617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136" y="677274"/>
        <a:ext cx="403320" cy="404168"/>
      </dsp:txXfrm>
    </dsp:sp>
    <dsp:sp modelId="{0ABA6EFD-58D1-45CF-A047-5840F09D56CF}">
      <dsp:nvSpPr>
        <dsp:cNvPr id="0" name=""/>
        <dsp:cNvSpPr/>
      </dsp:nvSpPr>
      <dsp:spPr>
        <a:xfrm>
          <a:off x="3899706" y="133340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3947439" y="181073"/>
        <a:ext cx="2620721" cy="1534246"/>
      </dsp:txXfrm>
    </dsp:sp>
    <dsp:sp modelId="{066C0AF6-D94B-43B0-8AFC-2EF68E852841}">
      <dsp:nvSpPr>
        <dsp:cNvPr id="0" name=""/>
        <dsp:cNvSpPr/>
      </dsp:nvSpPr>
      <dsp:spPr>
        <a:xfrm rot="21477400">
          <a:off x="6840374" y="545265"/>
          <a:ext cx="541554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40426" y="682884"/>
        <a:ext cx="379088" cy="404168"/>
      </dsp:txXfrm>
    </dsp:sp>
    <dsp:sp modelId="{4963FA36-94CE-4C6A-80B3-873F1A3EE6F3}">
      <dsp:nvSpPr>
        <dsp:cNvPr id="0" name=""/>
        <dsp:cNvSpPr/>
      </dsp:nvSpPr>
      <dsp:spPr>
        <a:xfrm>
          <a:off x="7637044" y="0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碰碰車</a:t>
          </a:r>
          <a:endParaRPr lang="zh-TW" altLang="en-US" sz="4000" kern="1200" dirty="0"/>
        </a:p>
      </dsp:txBody>
      <dsp:txXfrm>
        <a:off x="7684777" y="47733"/>
        <a:ext cx="2620721" cy="1534246"/>
      </dsp:txXfrm>
    </dsp:sp>
    <dsp:sp modelId="{F77163E0-3083-4D2D-A36B-0D55E70E0711}">
      <dsp:nvSpPr>
        <dsp:cNvPr id="0" name=""/>
        <dsp:cNvSpPr/>
      </dsp:nvSpPr>
      <dsp:spPr>
        <a:xfrm rot="5597674">
          <a:off x="8820312" y="1504391"/>
          <a:ext cx="23149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/>
        </a:p>
      </dsp:txBody>
      <dsp:txXfrm rot="-5400000">
        <a:off x="8735969" y="1725510"/>
        <a:ext cx="404168" cy="162044"/>
      </dsp:txXfrm>
    </dsp:sp>
    <dsp:sp modelId="{000CE99F-0885-49E1-8997-57EBB075AE3B}">
      <dsp:nvSpPr>
        <dsp:cNvPr id="0" name=""/>
        <dsp:cNvSpPr/>
      </dsp:nvSpPr>
      <dsp:spPr>
        <a:xfrm>
          <a:off x="7518129" y="206576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叢吼</a:t>
          </a:r>
          <a:r>
            <a:rPr lang="zh-TW" altLang="en-US" sz="4000" kern="1200" dirty="0" smtClean="0"/>
            <a:t>吼樹屋</a:t>
          </a:r>
          <a:endParaRPr lang="zh-TW" altLang="en-US" sz="4000" kern="1200" dirty="0"/>
        </a:p>
      </dsp:txBody>
      <dsp:txXfrm>
        <a:off x="7565862" y="2113499"/>
        <a:ext cx="2620721" cy="1534246"/>
      </dsp:txXfrm>
    </dsp:sp>
    <dsp:sp modelId="{133C7C71-859A-4F32-B819-43C0BDE32971}">
      <dsp:nvSpPr>
        <dsp:cNvPr id="0" name=""/>
        <dsp:cNvSpPr/>
      </dsp:nvSpPr>
      <dsp:spPr>
        <a:xfrm rot="10734895">
          <a:off x="6968780" y="2576267"/>
          <a:ext cx="388252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85246" y="2709887"/>
        <a:ext cx="271776" cy="404168"/>
      </dsp:txXfrm>
    </dsp:sp>
    <dsp:sp modelId="{049054E7-68B8-4CD5-B750-0AB951A52DC0}">
      <dsp:nvSpPr>
        <dsp:cNvPr id="0" name=""/>
        <dsp:cNvSpPr/>
      </dsp:nvSpPr>
      <dsp:spPr>
        <a:xfrm>
          <a:off x="4069522" y="2131085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4117255" y="217881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2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54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02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045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18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48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68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6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985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113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549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FBC93-4FC9-4743-80A2-F813A9A68FCF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0B9F9-FD06-41A7-A165-C1083E9147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458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1800" dirty="0" smtClean="0">
                <a:latin typeface="+mj-lt"/>
                <a:ea typeface="+mj-ea"/>
                <a:cs typeface="+mj-cs"/>
              </a:rPr>
              <a:t>資料收集    </a:t>
            </a:r>
            <a:r>
              <a:rPr lang="en-US" altLang="zh-TW" sz="1800" dirty="0" smtClean="0">
                <a:latin typeface="+mj-lt"/>
                <a:ea typeface="+mj-ea"/>
                <a:cs typeface="+mj-cs"/>
              </a:rPr>
              <a:t>Luna</a:t>
            </a:r>
            <a:endParaRPr lang="zh-TW" altLang="en-US" sz="18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2524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行程表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521264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148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949073"/>
              </p:ext>
            </p:extLst>
          </p:nvPr>
        </p:nvGraphicFramePr>
        <p:xfrm>
          <a:off x="838200" y="1825625"/>
          <a:ext cx="10515603" cy="1543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66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16132" y="1520284"/>
            <a:ext cx="5181600" cy="4351338"/>
          </a:xfrm>
        </p:spPr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5987" y="1690688"/>
            <a:ext cx="5359881" cy="4019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68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</a:t>
            </a:r>
            <a:r>
              <a:rPr lang="zh-TW" altLang="en-US" dirty="0" smtClean="0"/>
              <a:t>⚡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1568233"/>
            <a:ext cx="5540374" cy="4155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816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293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170</Words>
  <Application>Microsoft Office PowerPoint</Application>
  <PresentationFormat>寬螢幕</PresentationFormat>
  <Paragraphs>32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行程表</vt:lpstr>
      <vt:lpstr>票價</vt:lpstr>
      <vt:lpstr>宇宙迴旋</vt:lpstr>
      <vt:lpstr>魔法星際飛車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</dc:title>
  <dc:creator>Windows 使用者</dc:creator>
  <cp:lastModifiedBy>Windows 使用者</cp:lastModifiedBy>
  <cp:revision>9</cp:revision>
  <dcterms:created xsi:type="dcterms:W3CDTF">2022-12-20T07:47:01Z</dcterms:created>
  <dcterms:modified xsi:type="dcterms:W3CDTF">2023-01-10T07:55:42Z</dcterms:modified>
</cp:coreProperties>
</file>