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66FFCC"/>
    <a:srgbClr val="5B9BD5"/>
    <a:srgbClr val="6AE947"/>
    <a:srgbClr val="56DAAE"/>
    <a:srgbClr val="CCEC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D1F2D7-1B84-4025-913F-1324D3FEF34E}" type="doc">
      <dgm:prSet loTypeId="urn:microsoft.com/office/officeart/2005/8/layout/b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2A958EF-7ABB-4B03-884D-D20425E3CAC6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solidFill>
            <a:srgbClr val="FFCCFF"/>
          </a:solidFill>
        </a:ln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767607B0-19DD-4A0E-989A-6EFB92B8A7A2}" type="parTrans" cxnId="{81F4D594-8B75-4753-B3F4-A99D05F21198}">
      <dgm:prSet/>
      <dgm:spPr/>
      <dgm:t>
        <a:bodyPr/>
        <a:lstStyle/>
        <a:p>
          <a:endParaRPr lang="zh-TW" altLang="en-US"/>
        </a:p>
      </dgm:t>
    </dgm:pt>
    <dgm:pt modelId="{2B1443CB-C9CD-4097-8955-59DE227980A0}" type="sibTrans" cxnId="{81F4D594-8B75-4753-B3F4-A99D05F21198}">
      <dgm:prSet/>
      <dgm:spPr/>
      <dgm:t>
        <a:bodyPr/>
        <a:lstStyle/>
        <a:p>
          <a:endParaRPr lang="zh-TW" altLang="en-US"/>
        </a:p>
      </dgm:t>
    </dgm:pt>
    <dgm:pt modelId="{D6DD7491-751D-49E3-9675-58631C828160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B5107635-1ECD-4299-87AE-9251539027D9}" type="parTrans" cxnId="{22BDFDAD-FE44-4E89-AE2A-342E45732296}">
      <dgm:prSet/>
      <dgm:spPr/>
      <dgm:t>
        <a:bodyPr/>
        <a:lstStyle/>
        <a:p>
          <a:endParaRPr lang="zh-TW" altLang="en-US"/>
        </a:p>
      </dgm:t>
    </dgm:pt>
    <dgm:pt modelId="{25281EC9-5DFD-47F5-A752-7CEFDC194845}" type="sibTrans" cxnId="{22BDFDAD-FE44-4E89-AE2A-342E45732296}">
      <dgm:prSet/>
      <dgm:spPr/>
      <dgm:t>
        <a:bodyPr/>
        <a:lstStyle/>
        <a:p>
          <a:endParaRPr lang="zh-TW" altLang="en-US"/>
        </a:p>
      </dgm:t>
    </dgm:pt>
    <dgm:pt modelId="{5DDB0D24-E3F5-4D0D-A54E-F0D941EBB85D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04070681-4F76-4A26-BE85-8E4D575A99F1}" type="parTrans" cxnId="{E213B1EE-D2A5-49B0-AB56-ED775F010213}">
      <dgm:prSet/>
      <dgm:spPr/>
      <dgm:t>
        <a:bodyPr/>
        <a:lstStyle/>
        <a:p>
          <a:endParaRPr lang="zh-TW" altLang="en-US"/>
        </a:p>
      </dgm:t>
    </dgm:pt>
    <dgm:pt modelId="{1F1282B9-9A6E-4BB1-953F-05B4F388CB72}" type="sibTrans" cxnId="{E213B1EE-D2A5-49B0-AB56-ED775F010213}">
      <dgm:prSet/>
      <dgm:spPr/>
      <dgm:t>
        <a:bodyPr/>
        <a:lstStyle/>
        <a:p>
          <a:endParaRPr lang="zh-TW" altLang="en-US"/>
        </a:p>
      </dgm:t>
    </dgm:pt>
    <dgm:pt modelId="{5DD6D57A-4979-48FB-8B71-FF5D54AAEF28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A0051F41-71E1-4E4C-810D-B4DAC09E377D}" type="parTrans" cxnId="{7B0CB798-1C1A-46DA-98B6-7AF2AA2006C2}">
      <dgm:prSet/>
      <dgm:spPr/>
      <dgm:t>
        <a:bodyPr/>
        <a:lstStyle/>
        <a:p>
          <a:endParaRPr lang="zh-TW" altLang="en-US"/>
        </a:p>
      </dgm:t>
    </dgm:pt>
    <dgm:pt modelId="{C0421B1E-1E4E-49B0-B81F-E6052B061111}" type="sibTrans" cxnId="{7B0CB798-1C1A-46DA-98B6-7AF2AA2006C2}">
      <dgm:prSet/>
      <dgm:spPr/>
      <dgm:t>
        <a:bodyPr/>
        <a:lstStyle/>
        <a:p>
          <a:endParaRPr lang="zh-TW" altLang="en-US"/>
        </a:p>
      </dgm:t>
    </dgm:pt>
    <dgm:pt modelId="{EC889779-E528-4CE4-8910-130938FD6935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5954F84F-C3FE-4547-96EB-A11F2D026A8F}" type="parTrans" cxnId="{C0B4BDD3-9F41-4525-A631-98BF6B188F36}">
      <dgm:prSet/>
      <dgm:spPr/>
      <dgm:t>
        <a:bodyPr/>
        <a:lstStyle/>
        <a:p>
          <a:endParaRPr lang="zh-TW" altLang="en-US"/>
        </a:p>
      </dgm:t>
    </dgm:pt>
    <dgm:pt modelId="{AA72E664-BDEB-4F5F-BC3F-859B58C74C23}" type="sibTrans" cxnId="{C0B4BDD3-9F41-4525-A631-98BF6B188F36}">
      <dgm:prSet/>
      <dgm:spPr/>
      <dgm:t>
        <a:bodyPr/>
        <a:lstStyle/>
        <a:p>
          <a:endParaRPr lang="zh-TW" altLang="en-US"/>
        </a:p>
      </dgm:t>
    </dgm:pt>
    <dgm:pt modelId="{8D13C73B-69DE-4D73-9996-E4F6566F0A9A}">
      <dgm:prSet phldrT="[文字]"/>
      <dgm:spPr>
        <a:solidFill>
          <a:schemeClr val="accent2"/>
        </a:solidFill>
        <a:ln>
          <a:solidFill>
            <a:srgbClr val="FFCCFF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zh-TW" altLang="en-US" dirty="0" smtClean="0"/>
            <a:t>大怒神</a:t>
          </a:r>
          <a:endParaRPr lang="zh-TW" altLang="en-US" dirty="0"/>
        </a:p>
      </dgm:t>
    </dgm:pt>
    <dgm:pt modelId="{ADF4E9C3-194F-40C7-AAD0-0ECAFDDF628D}" type="parTrans" cxnId="{E6889400-AF49-47E1-8946-7D0422CAA67C}">
      <dgm:prSet/>
      <dgm:spPr/>
      <dgm:t>
        <a:bodyPr/>
        <a:lstStyle/>
        <a:p>
          <a:endParaRPr lang="zh-TW" altLang="en-US"/>
        </a:p>
      </dgm:t>
    </dgm:pt>
    <dgm:pt modelId="{B8DDBBA1-7279-434D-899B-30DDF0BCBC1B}" type="sibTrans" cxnId="{E6889400-AF49-47E1-8946-7D0422CAA67C}">
      <dgm:prSet/>
      <dgm:spPr/>
      <dgm:t>
        <a:bodyPr/>
        <a:lstStyle/>
        <a:p>
          <a:endParaRPr lang="zh-TW" altLang="en-US"/>
        </a:p>
      </dgm:t>
    </dgm:pt>
    <dgm:pt modelId="{A2CBC6D7-BBD1-4827-BB55-4A0E56DD7EE6}" type="pres">
      <dgm:prSet presAssocID="{91D1F2D7-1B84-4025-913F-1324D3FEF34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5E68A3C5-0501-4EC7-A266-E5DE65AB6136}" type="pres">
      <dgm:prSet presAssocID="{12A958EF-7ABB-4B03-884D-D20425E3CAC6}" presName="compNode" presStyleCnt="0"/>
      <dgm:spPr/>
    </dgm:pt>
    <dgm:pt modelId="{F2C4C460-5C97-4E63-800E-4A8BE4B82B6F}" type="pres">
      <dgm:prSet presAssocID="{12A958EF-7ABB-4B03-884D-D20425E3CAC6}" presName="dummyConnPt" presStyleCnt="0"/>
      <dgm:spPr/>
    </dgm:pt>
    <dgm:pt modelId="{FFC380FB-8EBA-415F-93B4-E9FF5C9D6BA8}" type="pres">
      <dgm:prSet presAssocID="{12A958EF-7ABB-4B03-884D-D20425E3CAC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1DB96F-C9BD-4DCF-A03C-525C8FC2324D}" type="pres">
      <dgm:prSet presAssocID="{2B1443CB-C9CD-4097-8955-59DE227980A0}" presName="sibTrans" presStyleLbl="bgSibTrans2D1" presStyleIdx="0" presStyleCnt="5"/>
      <dgm:spPr/>
      <dgm:t>
        <a:bodyPr/>
        <a:lstStyle/>
        <a:p>
          <a:endParaRPr lang="zh-TW" altLang="en-US"/>
        </a:p>
      </dgm:t>
    </dgm:pt>
    <dgm:pt modelId="{AE14D543-F52A-4C13-8020-7026FE0DA8DF}" type="pres">
      <dgm:prSet presAssocID="{D6DD7491-751D-49E3-9675-58631C828160}" presName="compNode" presStyleCnt="0"/>
      <dgm:spPr/>
    </dgm:pt>
    <dgm:pt modelId="{1502058D-FE80-431D-9D21-FF978E23769A}" type="pres">
      <dgm:prSet presAssocID="{D6DD7491-751D-49E3-9675-58631C828160}" presName="dummyConnPt" presStyleCnt="0"/>
      <dgm:spPr/>
    </dgm:pt>
    <dgm:pt modelId="{5755D04B-8EB8-4D28-91C9-4B29CA22271F}" type="pres">
      <dgm:prSet presAssocID="{D6DD7491-751D-49E3-9675-58631C82816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92418A-CBD7-4DAB-8916-DF99510E87DB}" type="pres">
      <dgm:prSet presAssocID="{25281EC9-5DFD-47F5-A752-7CEFDC194845}" presName="sibTrans" presStyleLbl="bgSibTrans2D1" presStyleIdx="1" presStyleCnt="5"/>
      <dgm:spPr/>
      <dgm:t>
        <a:bodyPr/>
        <a:lstStyle/>
        <a:p>
          <a:endParaRPr lang="zh-TW" altLang="en-US"/>
        </a:p>
      </dgm:t>
    </dgm:pt>
    <dgm:pt modelId="{F257D38E-6622-410A-B26F-84F22FB6E37C}" type="pres">
      <dgm:prSet presAssocID="{5DDB0D24-E3F5-4D0D-A54E-F0D941EBB85D}" presName="compNode" presStyleCnt="0"/>
      <dgm:spPr/>
    </dgm:pt>
    <dgm:pt modelId="{398C92D0-C28B-4BA0-BAB0-7DE78FD8A42B}" type="pres">
      <dgm:prSet presAssocID="{5DDB0D24-E3F5-4D0D-A54E-F0D941EBB85D}" presName="dummyConnPt" presStyleCnt="0"/>
      <dgm:spPr/>
    </dgm:pt>
    <dgm:pt modelId="{1CFF04AE-0580-4CCF-A9A4-C2AEC9E2CB04}" type="pres">
      <dgm:prSet presAssocID="{5DDB0D24-E3F5-4D0D-A54E-F0D941EBB85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443185-E2BD-4C58-8072-DADF1CA818B8}" type="pres">
      <dgm:prSet presAssocID="{1F1282B9-9A6E-4BB1-953F-05B4F388CB72}" presName="sibTrans" presStyleLbl="bgSibTrans2D1" presStyleIdx="2" presStyleCnt="5"/>
      <dgm:spPr/>
      <dgm:t>
        <a:bodyPr/>
        <a:lstStyle/>
        <a:p>
          <a:endParaRPr lang="zh-TW" altLang="en-US"/>
        </a:p>
      </dgm:t>
    </dgm:pt>
    <dgm:pt modelId="{0FCA6B51-5B92-4CAC-A379-5679113047A0}" type="pres">
      <dgm:prSet presAssocID="{5DD6D57A-4979-48FB-8B71-FF5D54AAEF28}" presName="compNode" presStyleCnt="0"/>
      <dgm:spPr/>
    </dgm:pt>
    <dgm:pt modelId="{03B3F459-2B53-487D-8658-45F0BF4EAD0E}" type="pres">
      <dgm:prSet presAssocID="{5DD6D57A-4979-48FB-8B71-FF5D54AAEF28}" presName="dummyConnPt" presStyleCnt="0"/>
      <dgm:spPr/>
    </dgm:pt>
    <dgm:pt modelId="{D736A93F-DF26-47D4-A3C1-093283F79241}" type="pres">
      <dgm:prSet presAssocID="{5DD6D57A-4979-48FB-8B71-FF5D54AAEF2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8CC5DA-D2A2-412F-9A76-0C3110C07D2E}" type="pres">
      <dgm:prSet presAssocID="{C0421B1E-1E4E-49B0-B81F-E6052B061111}" presName="sibTrans" presStyleLbl="bgSibTrans2D1" presStyleIdx="3" presStyleCnt="5"/>
      <dgm:spPr/>
      <dgm:t>
        <a:bodyPr/>
        <a:lstStyle/>
        <a:p>
          <a:endParaRPr lang="zh-TW" altLang="en-US"/>
        </a:p>
      </dgm:t>
    </dgm:pt>
    <dgm:pt modelId="{48209EE9-F91C-4543-A0F4-21B843CEB12F}" type="pres">
      <dgm:prSet presAssocID="{EC889779-E528-4CE4-8910-130938FD6935}" presName="compNode" presStyleCnt="0"/>
      <dgm:spPr/>
    </dgm:pt>
    <dgm:pt modelId="{D4F86D6E-D66D-4D56-A43F-CEDC539660B9}" type="pres">
      <dgm:prSet presAssocID="{EC889779-E528-4CE4-8910-130938FD6935}" presName="dummyConnPt" presStyleCnt="0"/>
      <dgm:spPr/>
    </dgm:pt>
    <dgm:pt modelId="{A2F844E8-2BB7-4D5B-8FA2-BB753AAE4ADE}" type="pres">
      <dgm:prSet presAssocID="{EC889779-E528-4CE4-8910-130938FD693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D22042-7CF4-49EF-A988-55030A9E8583}" type="pres">
      <dgm:prSet presAssocID="{AA72E664-BDEB-4F5F-BC3F-859B58C74C23}" presName="sibTrans" presStyleLbl="bgSibTrans2D1" presStyleIdx="4" presStyleCnt="5"/>
      <dgm:spPr/>
      <dgm:t>
        <a:bodyPr/>
        <a:lstStyle/>
        <a:p>
          <a:endParaRPr lang="zh-TW" altLang="en-US"/>
        </a:p>
      </dgm:t>
    </dgm:pt>
    <dgm:pt modelId="{1B839C86-F2F0-483E-9081-1BD99E3D3358}" type="pres">
      <dgm:prSet presAssocID="{8D13C73B-69DE-4D73-9996-E4F6566F0A9A}" presName="compNode" presStyleCnt="0"/>
      <dgm:spPr/>
    </dgm:pt>
    <dgm:pt modelId="{F616798C-D7B2-4559-940C-47F5CC5908A3}" type="pres">
      <dgm:prSet presAssocID="{8D13C73B-69DE-4D73-9996-E4F6566F0A9A}" presName="dummyConnPt" presStyleCnt="0"/>
      <dgm:spPr/>
    </dgm:pt>
    <dgm:pt modelId="{77D8B622-60E1-4FED-A6B4-D83B7B791CA7}" type="pres">
      <dgm:prSet presAssocID="{8D13C73B-69DE-4D73-9996-E4F6566F0A9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2CD6EE8-E1F1-44CC-B7BB-6F9B5BE19850}" type="presOf" srcId="{8D13C73B-69DE-4D73-9996-E4F6566F0A9A}" destId="{77D8B622-60E1-4FED-A6B4-D83B7B791CA7}" srcOrd="0" destOrd="0" presId="urn:microsoft.com/office/officeart/2005/8/layout/bProcess4"/>
    <dgm:cxn modelId="{F78F913C-B31F-4F05-9F83-F17BB7B5A242}" type="presOf" srcId="{C0421B1E-1E4E-49B0-B81F-E6052B061111}" destId="{B58CC5DA-D2A2-412F-9A76-0C3110C07D2E}" srcOrd="0" destOrd="0" presId="urn:microsoft.com/office/officeart/2005/8/layout/bProcess4"/>
    <dgm:cxn modelId="{E213B1EE-D2A5-49B0-AB56-ED775F010213}" srcId="{91D1F2D7-1B84-4025-913F-1324D3FEF34E}" destId="{5DDB0D24-E3F5-4D0D-A54E-F0D941EBB85D}" srcOrd="2" destOrd="0" parTransId="{04070681-4F76-4A26-BE85-8E4D575A99F1}" sibTransId="{1F1282B9-9A6E-4BB1-953F-05B4F388CB72}"/>
    <dgm:cxn modelId="{A6783664-E3EA-48EA-95AF-FF754DFAF2DC}" type="presOf" srcId="{2B1443CB-C9CD-4097-8955-59DE227980A0}" destId="{151DB96F-C9BD-4DCF-A03C-525C8FC2324D}" srcOrd="0" destOrd="0" presId="urn:microsoft.com/office/officeart/2005/8/layout/bProcess4"/>
    <dgm:cxn modelId="{E71A52C2-1767-4273-A5F5-E48BFFE5DF7D}" type="presOf" srcId="{5DDB0D24-E3F5-4D0D-A54E-F0D941EBB85D}" destId="{1CFF04AE-0580-4CCF-A9A4-C2AEC9E2CB04}" srcOrd="0" destOrd="0" presId="urn:microsoft.com/office/officeart/2005/8/layout/bProcess4"/>
    <dgm:cxn modelId="{C0B4BDD3-9F41-4525-A631-98BF6B188F36}" srcId="{91D1F2D7-1B84-4025-913F-1324D3FEF34E}" destId="{EC889779-E528-4CE4-8910-130938FD6935}" srcOrd="4" destOrd="0" parTransId="{5954F84F-C3FE-4547-96EB-A11F2D026A8F}" sibTransId="{AA72E664-BDEB-4F5F-BC3F-859B58C74C23}"/>
    <dgm:cxn modelId="{A7ED6D8F-5E7D-4F93-994F-17B8D14FB408}" type="presOf" srcId="{D6DD7491-751D-49E3-9675-58631C828160}" destId="{5755D04B-8EB8-4D28-91C9-4B29CA22271F}" srcOrd="0" destOrd="0" presId="urn:microsoft.com/office/officeart/2005/8/layout/bProcess4"/>
    <dgm:cxn modelId="{81F4D594-8B75-4753-B3F4-A99D05F21198}" srcId="{91D1F2D7-1B84-4025-913F-1324D3FEF34E}" destId="{12A958EF-7ABB-4B03-884D-D20425E3CAC6}" srcOrd="0" destOrd="0" parTransId="{767607B0-19DD-4A0E-989A-6EFB92B8A7A2}" sibTransId="{2B1443CB-C9CD-4097-8955-59DE227980A0}"/>
    <dgm:cxn modelId="{DF62FD11-74E5-4754-8B85-0022818AD921}" type="presOf" srcId="{91D1F2D7-1B84-4025-913F-1324D3FEF34E}" destId="{A2CBC6D7-BBD1-4827-BB55-4A0E56DD7EE6}" srcOrd="0" destOrd="0" presId="urn:microsoft.com/office/officeart/2005/8/layout/bProcess4"/>
    <dgm:cxn modelId="{7B0CB798-1C1A-46DA-98B6-7AF2AA2006C2}" srcId="{91D1F2D7-1B84-4025-913F-1324D3FEF34E}" destId="{5DD6D57A-4979-48FB-8B71-FF5D54AAEF28}" srcOrd="3" destOrd="0" parTransId="{A0051F41-71E1-4E4C-810D-B4DAC09E377D}" sibTransId="{C0421B1E-1E4E-49B0-B81F-E6052B061111}"/>
    <dgm:cxn modelId="{DD5C9523-667A-41D5-8E67-DC547DCD4DCF}" type="presOf" srcId="{AA72E664-BDEB-4F5F-BC3F-859B58C74C23}" destId="{A6D22042-7CF4-49EF-A988-55030A9E8583}" srcOrd="0" destOrd="0" presId="urn:microsoft.com/office/officeart/2005/8/layout/bProcess4"/>
    <dgm:cxn modelId="{08985776-6F0E-4748-A037-29FC67637758}" type="presOf" srcId="{5DD6D57A-4979-48FB-8B71-FF5D54AAEF28}" destId="{D736A93F-DF26-47D4-A3C1-093283F79241}" srcOrd="0" destOrd="0" presId="urn:microsoft.com/office/officeart/2005/8/layout/bProcess4"/>
    <dgm:cxn modelId="{C8F1CB45-B160-473F-826A-67D9AA3806E3}" type="presOf" srcId="{12A958EF-7ABB-4B03-884D-D20425E3CAC6}" destId="{FFC380FB-8EBA-415F-93B4-E9FF5C9D6BA8}" srcOrd="0" destOrd="0" presId="urn:microsoft.com/office/officeart/2005/8/layout/bProcess4"/>
    <dgm:cxn modelId="{A522F18B-BC40-4E61-BF4B-7A55E4F834B6}" type="presOf" srcId="{1F1282B9-9A6E-4BB1-953F-05B4F388CB72}" destId="{8B443185-E2BD-4C58-8072-DADF1CA818B8}" srcOrd="0" destOrd="0" presId="urn:microsoft.com/office/officeart/2005/8/layout/bProcess4"/>
    <dgm:cxn modelId="{22BDFDAD-FE44-4E89-AE2A-342E45732296}" srcId="{91D1F2D7-1B84-4025-913F-1324D3FEF34E}" destId="{D6DD7491-751D-49E3-9675-58631C828160}" srcOrd="1" destOrd="0" parTransId="{B5107635-1ECD-4299-87AE-9251539027D9}" sibTransId="{25281EC9-5DFD-47F5-A752-7CEFDC194845}"/>
    <dgm:cxn modelId="{500D5487-EF1B-433C-B4F2-98CD5D03B39C}" type="presOf" srcId="{25281EC9-5DFD-47F5-A752-7CEFDC194845}" destId="{DB92418A-CBD7-4DAB-8916-DF99510E87DB}" srcOrd="0" destOrd="0" presId="urn:microsoft.com/office/officeart/2005/8/layout/bProcess4"/>
    <dgm:cxn modelId="{E6889400-AF49-47E1-8946-7D0422CAA67C}" srcId="{91D1F2D7-1B84-4025-913F-1324D3FEF34E}" destId="{8D13C73B-69DE-4D73-9996-E4F6566F0A9A}" srcOrd="5" destOrd="0" parTransId="{ADF4E9C3-194F-40C7-AAD0-0ECAFDDF628D}" sibTransId="{B8DDBBA1-7279-434D-899B-30DDF0BCBC1B}"/>
    <dgm:cxn modelId="{E21D0F01-CA0F-457E-BDBD-1348882FC67B}" type="presOf" srcId="{EC889779-E528-4CE4-8910-130938FD6935}" destId="{A2F844E8-2BB7-4D5B-8FA2-BB753AAE4ADE}" srcOrd="0" destOrd="0" presId="urn:microsoft.com/office/officeart/2005/8/layout/bProcess4"/>
    <dgm:cxn modelId="{8B22AC1A-76F8-4848-8DB8-C4FBBE55582B}" type="presParOf" srcId="{A2CBC6D7-BBD1-4827-BB55-4A0E56DD7EE6}" destId="{5E68A3C5-0501-4EC7-A266-E5DE65AB6136}" srcOrd="0" destOrd="0" presId="urn:microsoft.com/office/officeart/2005/8/layout/bProcess4"/>
    <dgm:cxn modelId="{CC3759A6-33CA-4981-B647-CC204E71A0D0}" type="presParOf" srcId="{5E68A3C5-0501-4EC7-A266-E5DE65AB6136}" destId="{F2C4C460-5C97-4E63-800E-4A8BE4B82B6F}" srcOrd="0" destOrd="0" presId="urn:microsoft.com/office/officeart/2005/8/layout/bProcess4"/>
    <dgm:cxn modelId="{718FF38E-4708-4A5F-85BC-B35377CFA691}" type="presParOf" srcId="{5E68A3C5-0501-4EC7-A266-E5DE65AB6136}" destId="{FFC380FB-8EBA-415F-93B4-E9FF5C9D6BA8}" srcOrd="1" destOrd="0" presId="urn:microsoft.com/office/officeart/2005/8/layout/bProcess4"/>
    <dgm:cxn modelId="{A16EA0CF-9360-43B5-ACFA-5CD9A397DF3E}" type="presParOf" srcId="{A2CBC6D7-BBD1-4827-BB55-4A0E56DD7EE6}" destId="{151DB96F-C9BD-4DCF-A03C-525C8FC2324D}" srcOrd="1" destOrd="0" presId="urn:microsoft.com/office/officeart/2005/8/layout/bProcess4"/>
    <dgm:cxn modelId="{C7507346-DC83-4708-8CE7-35583A733E2E}" type="presParOf" srcId="{A2CBC6D7-BBD1-4827-BB55-4A0E56DD7EE6}" destId="{AE14D543-F52A-4C13-8020-7026FE0DA8DF}" srcOrd="2" destOrd="0" presId="urn:microsoft.com/office/officeart/2005/8/layout/bProcess4"/>
    <dgm:cxn modelId="{DD163ED5-BAB5-4EE0-84BC-2AB4EE823D13}" type="presParOf" srcId="{AE14D543-F52A-4C13-8020-7026FE0DA8DF}" destId="{1502058D-FE80-431D-9D21-FF978E23769A}" srcOrd="0" destOrd="0" presId="urn:microsoft.com/office/officeart/2005/8/layout/bProcess4"/>
    <dgm:cxn modelId="{0A8C3A38-BE84-4731-A848-478754231B4B}" type="presParOf" srcId="{AE14D543-F52A-4C13-8020-7026FE0DA8DF}" destId="{5755D04B-8EB8-4D28-91C9-4B29CA22271F}" srcOrd="1" destOrd="0" presId="urn:microsoft.com/office/officeart/2005/8/layout/bProcess4"/>
    <dgm:cxn modelId="{A2C6F788-0CEA-44C9-A03B-55120769BB58}" type="presParOf" srcId="{A2CBC6D7-BBD1-4827-BB55-4A0E56DD7EE6}" destId="{DB92418A-CBD7-4DAB-8916-DF99510E87DB}" srcOrd="3" destOrd="0" presId="urn:microsoft.com/office/officeart/2005/8/layout/bProcess4"/>
    <dgm:cxn modelId="{FB3ADCEC-D8BC-417D-9267-92F1FAF672E4}" type="presParOf" srcId="{A2CBC6D7-BBD1-4827-BB55-4A0E56DD7EE6}" destId="{F257D38E-6622-410A-B26F-84F22FB6E37C}" srcOrd="4" destOrd="0" presId="urn:microsoft.com/office/officeart/2005/8/layout/bProcess4"/>
    <dgm:cxn modelId="{6438D510-8AD4-4160-A7F4-A2EACA875957}" type="presParOf" srcId="{F257D38E-6622-410A-B26F-84F22FB6E37C}" destId="{398C92D0-C28B-4BA0-BAB0-7DE78FD8A42B}" srcOrd="0" destOrd="0" presId="urn:microsoft.com/office/officeart/2005/8/layout/bProcess4"/>
    <dgm:cxn modelId="{3AE3C3A5-91C1-4EB2-A781-3DBEC9AA7A83}" type="presParOf" srcId="{F257D38E-6622-410A-B26F-84F22FB6E37C}" destId="{1CFF04AE-0580-4CCF-A9A4-C2AEC9E2CB04}" srcOrd="1" destOrd="0" presId="urn:microsoft.com/office/officeart/2005/8/layout/bProcess4"/>
    <dgm:cxn modelId="{C85599C7-FCB0-4158-BECE-80DE365DB6F0}" type="presParOf" srcId="{A2CBC6D7-BBD1-4827-BB55-4A0E56DD7EE6}" destId="{8B443185-E2BD-4C58-8072-DADF1CA818B8}" srcOrd="5" destOrd="0" presId="urn:microsoft.com/office/officeart/2005/8/layout/bProcess4"/>
    <dgm:cxn modelId="{2C6A82F1-EF56-47CE-9EB4-2E7C29CC3E92}" type="presParOf" srcId="{A2CBC6D7-BBD1-4827-BB55-4A0E56DD7EE6}" destId="{0FCA6B51-5B92-4CAC-A379-5679113047A0}" srcOrd="6" destOrd="0" presId="urn:microsoft.com/office/officeart/2005/8/layout/bProcess4"/>
    <dgm:cxn modelId="{2C1A948F-318E-4BFF-83F8-ADFDEF84C3E0}" type="presParOf" srcId="{0FCA6B51-5B92-4CAC-A379-5679113047A0}" destId="{03B3F459-2B53-487D-8658-45F0BF4EAD0E}" srcOrd="0" destOrd="0" presId="urn:microsoft.com/office/officeart/2005/8/layout/bProcess4"/>
    <dgm:cxn modelId="{E19608F1-4E03-4823-A0D6-7BCDB48FEB42}" type="presParOf" srcId="{0FCA6B51-5B92-4CAC-A379-5679113047A0}" destId="{D736A93F-DF26-47D4-A3C1-093283F79241}" srcOrd="1" destOrd="0" presId="urn:microsoft.com/office/officeart/2005/8/layout/bProcess4"/>
    <dgm:cxn modelId="{E0A3B96D-BF1B-48DC-92AC-4F540FFD6E13}" type="presParOf" srcId="{A2CBC6D7-BBD1-4827-BB55-4A0E56DD7EE6}" destId="{B58CC5DA-D2A2-412F-9A76-0C3110C07D2E}" srcOrd="7" destOrd="0" presId="urn:microsoft.com/office/officeart/2005/8/layout/bProcess4"/>
    <dgm:cxn modelId="{C98B1E63-C30E-4C3C-9F57-D7E2E19C04A7}" type="presParOf" srcId="{A2CBC6D7-BBD1-4827-BB55-4A0E56DD7EE6}" destId="{48209EE9-F91C-4543-A0F4-21B843CEB12F}" srcOrd="8" destOrd="0" presId="urn:microsoft.com/office/officeart/2005/8/layout/bProcess4"/>
    <dgm:cxn modelId="{A68CF7A4-1671-4818-93B1-5BE78A73B1C0}" type="presParOf" srcId="{48209EE9-F91C-4543-A0F4-21B843CEB12F}" destId="{D4F86D6E-D66D-4D56-A43F-CEDC539660B9}" srcOrd="0" destOrd="0" presId="urn:microsoft.com/office/officeart/2005/8/layout/bProcess4"/>
    <dgm:cxn modelId="{B3E9C756-B070-49DE-AFC1-2CCA80139050}" type="presParOf" srcId="{48209EE9-F91C-4543-A0F4-21B843CEB12F}" destId="{A2F844E8-2BB7-4D5B-8FA2-BB753AAE4ADE}" srcOrd="1" destOrd="0" presId="urn:microsoft.com/office/officeart/2005/8/layout/bProcess4"/>
    <dgm:cxn modelId="{21DADAB2-7DD4-4BAB-B4FD-00210058A17D}" type="presParOf" srcId="{A2CBC6D7-BBD1-4827-BB55-4A0E56DD7EE6}" destId="{A6D22042-7CF4-49EF-A988-55030A9E8583}" srcOrd="9" destOrd="0" presId="urn:microsoft.com/office/officeart/2005/8/layout/bProcess4"/>
    <dgm:cxn modelId="{D9B87282-509D-425D-8818-BA887EB0C727}" type="presParOf" srcId="{A2CBC6D7-BBD1-4827-BB55-4A0E56DD7EE6}" destId="{1B839C86-F2F0-483E-9081-1BD99E3D3358}" srcOrd="10" destOrd="0" presId="urn:microsoft.com/office/officeart/2005/8/layout/bProcess4"/>
    <dgm:cxn modelId="{BFF3FBFB-66A8-4404-891F-8F8952DDBCCE}" type="presParOf" srcId="{1B839C86-F2F0-483E-9081-1BD99E3D3358}" destId="{F616798C-D7B2-4559-940C-47F5CC5908A3}" srcOrd="0" destOrd="0" presId="urn:microsoft.com/office/officeart/2005/8/layout/bProcess4"/>
    <dgm:cxn modelId="{156FAA89-7EBE-4FFE-8644-04C12422AFAC}" type="presParOf" srcId="{1B839C86-F2F0-483E-9081-1BD99E3D3358}" destId="{77D8B622-60E1-4FED-A6B4-D83B7B791CA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DB96F-C9BD-4DCF-A03C-525C8FC2324D}">
      <dsp:nvSpPr>
        <dsp:cNvPr id="0" name=""/>
        <dsp:cNvSpPr/>
      </dsp:nvSpPr>
      <dsp:spPr>
        <a:xfrm rot="5400000">
          <a:off x="2488681" y="987930"/>
          <a:ext cx="1546756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C380FB-8EBA-415F-93B4-E9FF5C9D6BA8}">
      <dsp:nvSpPr>
        <dsp:cNvPr id="0" name=""/>
        <dsp:cNvSpPr/>
      </dsp:nvSpPr>
      <dsp:spPr>
        <a:xfrm>
          <a:off x="2844154" y="279"/>
          <a:ext cx="2071799" cy="12430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9000">
              <a:schemeClr val="accent1">
                <a:lumMod val="45000"/>
                <a:lumOff val="55000"/>
              </a:schemeClr>
            </a:gs>
            <a:gs pos="8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rgbClr val="FFCCF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幸福碰碰車</a:t>
          </a:r>
          <a:endParaRPr lang="zh-TW" altLang="en-US" sz="3000" kern="1200" dirty="0"/>
        </a:p>
      </dsp:txBody>
      <dsp:txXfrm>
        <a:off x="2880563" y="36688"/>
        <a:ext cx="1998981" cy="1170261"/>
      </dsp:txXfrm>
    </dsp:sp>
    <dsp:sp modelId="{DB92418A-CBD7-4DAB-8916-DF99510E87DB}">
      <dsp:nvSpPr>
        <dsp:cNvPr id="0" name=""/>
        <dsp:cNvSpPr/>
      </dsp:nvSpPr>
      <dsp:spPr>
        <a:xfrm rot="5400000">
          <a:off x="2488681" y="2541780"/>
          <a:ext cx="1546756" cy="186461"/>
        </a:xfrm>
        <a:prstGeom prst="rect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5D04B-8EB8-4D28-91C9-4B29CA22271F}">
      <dsp:nvSpPr>
        <dsp:cNvPr id="0" name=""/>
        <dsp:cNvSpPr/>
      </dsp:nvSpPr>
      <dsp:spPr>
        <a:xfrm>
          <a:off x="2844154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星空小飛碟</a:t>
          </a:r>
          <a:endParaRPr lang="zh-TW" altLang="en-US" sz="3000" kern="1200" dirty="0"/>
        </a:p>
      </dsp:txBody>
      <dsp:txXfrm>
        <a:off x="2880563" y="1590538"/>
        <a:ext cx="1998981" cy="1170261"/>
      </dsp:txXfrm>
    </dsp:sp>
    <dsp:sp modelId="{8B443185-E2BD-4C58-8072-DADF1CA818B8}">
      <dsp:nvSpPr>
        <dsp:cNvPr id="0" name=""/>
        <dsp:cNvSpPr/>
      </dsp:nvSpPr>
      <dsp:spPr>
        <a:xfrm>
          <a:off x="3265606" y="3318704"/>
          <a:ext cx="2748400" cy="186461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FF04AE-0580-4CCF-A9A4-C2AEC9E2CB04}">
      <dsp:nvSpPr>
        <dsp:cNvPr id="0" name=""/>
        <dsp:cNvSpPr/>
      </dsp:nvSpPr>
      <dsp:spPr>
        <a:xfrm>
          <a:off x="2844154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摩天輪</a:t>
          </a:r>
          <a:endParaRPr lang="zh-TW" altLang="en-US" sz="3000" kern="1200" dirty="0"/>
        </a:p>
      </dsp:txBody>
      <dsp:txXfrm>
        <a:off x="2880563" y="3144387"/>
        <a:ext cx="1998981" cy="1170261"/>
      </dsp:txXfrm>
    </dsp:sp>
    <dsp:sp modelId="{B58CC5DA-D2A2-412F-9A76-0C3110C07D2E}">
      <dsp:nvSpPr>
        <dsp:cNvPr id="0" name=""/>
        <dsp:cNvSpPr/>
      </dsp:nvSpPr>
      <dsp:spPr>
        <a:xfrm rot="16200000">
          <a:off x="5244174" y="2541780"/>
          <a:ext cx="1546756" cy="186461"/>
        </a:xfrm>
        <a:prstGeom prst="rect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36A93F-DF26-47D4-A3C1-093283F79241}">
      <dsp:nvSpPr>
        <dsp:cNvPr id="0" name=""/>
        <dsp:cNvSpPr/>
      </dsp:nvSpPr>
      <dsp:spPr>
        <a:xfrm>
          <a:off x="5599646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宇宙迴旋</a:t>
          </a:r>
          <a:endParaRPr lang="zh-TW" altLang="en-US" sz="3000" kern="1200" dirty="0"/>
        </a:p>
      </dsp:txBody>
      <dsp:txXfrm>
        <a:off x="5636055" y="3144387"/>
        <a:ext cx="1998981" cy="1170261"/>
      </dsp:txXfrm>
    </dsp:sp>
    <dsp:sp modelId="{A6D22042-7CF4-49EF-A988-55030A9E8583}">
      <dsp:nvSpPr>
        <dsp:cNvPr id="0" name=""/>
        <dsp:cNvSpPr/>
      </dsp:nvSpPr>
      <dsp:spPr>
        <a:xfrm rot="16200000">
          <a:off x="5244174" y="987930"/>
          <a:ext cx="1546756" cy="186461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844E8-2BB7-4D5B-8FA2-BB753AAE4ADE}">
      <dsp:nvSpPr>
        <dsp:cNvPr id="0" name=""/>
        <dsp:cNvSpPr/>
      </dsp:nvSpPr>
      <dsp:spPr>
        <a:xfrm>
          <a:off x="5599646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海盜船</a:t>
          </a:r>
          <a:endParaRPr lang="zh-TW" altLang="en-US" sz="3000" kern="1200" dirty="0"/>
        </a:p>
      </dsp:txBody>
      <dsp:txXfrm>
        <a:off x="5636055" y="1590538"/>
        <a:ext cx="1998981" cy="1170261"/>
      </dsp:txXfrm>
    </dsp:sp>
    <dsp:sp modelId="{77D8B622-60E1-4FED-A6B4-D83B7B791CA7}">
      <dsp:nvSpPr>
        <dsp:cNvPr id="0" name=""/>
        <dsp:cNvSpPr/>
      </dsp:nvSpPr>
      <dsp:spPr>
        <a:xfrm>
          <a:off x="5599646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2"/>
        </a:solidFill>
        <a:ln w="12700" cap="flat" cmpd="sng" algn="ctr">
          <a:solidFill>
            <a:srgbClr val="FFCCFF"/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大怒神</a:t>
          </a:r>
          <a:endParaRPr lang="zh-TW" altLang="en-US" sz="3000" kern="1200" dirty="0"/>
        </a:p>
      </dsp:txBody>
      <dsp:txXfrm>
        <a:off x="5636055" y="36688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-837126"/>
            <a:ext cx="9144000" cy="307208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2498501"/>
            <a:ext cx="9144000" cy="385784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0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72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74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537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422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95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28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28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44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73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46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03F05-1384-4F75-ADB8-087123673C12}" type="datetimeFigureOut">
              <a:rPr lang="zh-TW" altLang="en-US" smtClean="0"/>
              <a:t>2023/1/3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A1BB3-7751-4999-BD8C-1B41ED4C73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548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C99FF"/>
          </a:solidFill>
          <a:latin typeface="文鼎中特黑" panose="020B0609010101010101" pitchFamily="49" charset="-120"/>
          <a:ea typeface="文鼎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中特黑" panose="020B0609010101010101" pitchFamily="49" charset="-120"/>
          <a:ea typeface="文鼎中特黑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CCECFF"/>
            </a:gs>
            <a:gs pos="58000">
              <a:srgbClr val="5B9BD5"/>
            </a:gs>
            <a:gs pos="100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1269" y="1"/>
            <a:ext cx="9144000" cy="1920240"/>
          </a:xfrm>
        </p:spPr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41269" y="3561807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資料收集   肉包收集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0753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2409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805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-300445"/>
            <a:ext cx="10609217" cy="1586185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083465"/>
              </p:ext>
            </p:extLst>
          </p:nvPr>
        </p:nvGraphicFramePr>
        <p:xfrm>
          <a:off x="744583" y="979715"/>
          <a:ext cx="10776857" cy="570846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39551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39551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37191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88402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優待票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22626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22626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38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0247" y="2103120"/>
            <a:ext cx="5033554" cy="3775165"/>
          </a:xfrm>
          <a:prstGeom prst="rect">
            <a:avLst/>
          </a:prstGeom>
        </p:spPr>
      </p:pic>
      <p:sp>
        <p:nvSpPr>
          <p:cNvPr id="12" name="標題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	</a:t>
            </a:r>
          </a:p>
        </p:txBody>
      </p:sp>
    </p:spTree>
    <p:extLst>
      <p:ext uri="{BB962C8B-B14F-4D97-AF65-F5344CB8AC3E}">
        <p14:creationId xmlns:p14="http://schemas.microsoft.com/office/powerpoint/2010/main" val="3342473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03176" y="2614454"/>
            <a:ext cx="4750012" cy="3562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942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1094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175</Words>
  <Application>Microsoft Office PowerPoint</Application>
  <PresentationFormat>寬螢幕</PresentationFormat>
  <Paragraphs>38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文鼎中特黑</vt:lpstr>
      <vt:lpstr>新細明體</vt:lpstr>
      <vt:lpstr>Arial</vt:lpstr>
      <vt:lpstr>Calibri</vt:lpstr>
      <vt:lpstr>Office 佈景主題</vt:lpstr>
      <vt:lpstr>兒童新樂園一日遊</vt:lpstr>
      <vt:lpstr>行程表</vt:lpstr>
      <vt:lpstr>票價</vt:lpstr>
      <vt:lpstr>叢林吼吼樹屋 </vt:lpstr>
      <vt:lpstr>小飛龍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2022-12-20T07:45:40Z</dcterms:created>
  <dcterms:modified xsi:type="dcterms:W3CDTF">2023-01-03T07:46:25Z</dcterms:modified>
</cp:coreProperties>
</file>