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2FFAF1-609C-4598-B71E-CA1F7D82FE2F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A61C314-7881-472B-8DF5-C0D659573A85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9BBC1CA-EC1B-43DA-B7D0-6AD62FCB00CA}" type="parTrans" cxnId="{91C11E3D-FA9C-421A-AA39-6048D8E211FA}">
      <dgm:prSet/>
      <dgm:spPr/>
      <dgm:t>
        <a:bodyPr/>
        <a:lstStyle/>
        <a:p>
          <a:endParaRPr lang="zh-TW" altLang="en-US"/>
        </a:p>
      </dgm:t>
    </dgm:pt>
    <dgm:pt modelId="{457FEEDB-D964-4915-A476-817ED733CF58}" type="sibTrans" cxnId="{91C11E3D-FA9C-421A-AA39-6048D8E211FA}">
      <dgm:prSet/>
      <dgm:spPr/>
      <dgm:t>
        <a:bodyPr/>
        <a:lstStyle/>
        <a:p>
          <a:endParaRPr lang="zh-TW" altLang="en-US"/>
        </a:p>
      </dgm:t>
    </dgm:pt>
    <dgm:pt modelId="{18D3462D-C450-4453-A8EE-F17B207D3F7B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54E92076-FE39-4AEC-B665-34C8680140E2}" type="parTrans" cxnId="{6A7D4D8A-7766-45D6-998F-11AE45B9C93C}">
      <dgm:prSet/>
      <dgm:spPr/>
      <dgm:t>
        <a:bodyPr/>
        <a:lstStyle/>
        <a:p>
          <a:endParaRPr lang="zh-TW" altLang="en-US"/>
        </a:p>
      </dgm:t>
    </dgm:pt>
    <dgm:pt modelId="{8186A2B2-5A8A-49F9-8C2B-2F2C0B062C8E}" type="sibTrans" cxnId="{6A7D4D8A-7766-45D6-998F-11AE45B9C93C}">
      <dgm:prSet/>
      <dgm:spPr/>
      <dgm:t>
        <a:bodyPr/>
        <a:lstStyle/>
        <a:p>
          <a:endParaRPr lang="zh-TW" altLang="en-US"/>
        </a:p>
      </dgm:t>
    </dgm:pt>
    <dgm:pt modelId="{6487DE29-95F3-44E3-910E-B08695C85C40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B6BBD1F9-5B60-47E3-8D4A-8894F1D0DBA9}" type="parTrans" cxnId="{23FE933E-0C40-4AC8-A5D1-DB15B3A5E632}">
      <dgm:prSet/>
      <dgm:spPr/>
      <dgm:t>
        <a:bodyPr/>
        <a:lstStyle/>
        <a:p>
          <a:endParaRPr lang="zh-TW" altLang="en-US"/>
        </a:p>
      </dgm:t>
    </dgm:pt>
    <dgm:pt modelId="{08E0AD84-D35D-47D5-863C-75704FB04C49}" type="sibTrans" cxnId="{23FE933E-0C40-4AC8-A5D1-DB15B3A5E632}">
      <dgm:prSet/>
      <dgm:spPr/>
      <dgm:t>
        <a:bodyPr/>
        <a:lstStyle/>
        <a:p>
          <a:endParaRPr lang="zh-TW" altLang="en-US"/>
        </a:p>
      </dgm:t>
    </dgm:pt>
    <dgm:pt modelId="{33984FDD-DDA0-4993-BBA9-FA55779AC1AF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FFDE0AE-25CA-45AA-ADDF-B87D10C2757B}" type="parTrans" cxnId="{F3F8E96D-B9A9-435E-8858-0DFFB34D6C65}">
      <dgm:prSet/>
      <dgm:spPr/>
      <dgm:t>
        <a:bodyPr/>
        <a:lstStyle/>
        <a:p>
          <a:endParaRPr lang="zh-TW" altLang="en-US"/>
        </a:p>
      </dgm:t>
    </dgm:pt>
    <dgm:pt modelId="{7CA5ADF7-FA82-4D37-B552-2FA90C290351}" type="sibTrans" cxnId="{F3F8E96D-B9A9-435E-8858-0DFFB34D6C65}">
      <dgm:prSet/>
      <dgm:spPr/>
      <dgm:t>
        <a:bodyPr/>
        <a:lstStyle/>
        <a:p>
          <a:endParaRPr lang="zh-TW" altLang="en-US"/>
        </a:p>
      </dgm:t>
    </dgm:pt>
    <dgm:pt modelId="{1D28F827-3497-4714-B077-5795DA66BB5C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9BCA5716-9F37-42AF-9CCC-8D6F1DF7A86A}" type="parTrans" cxnId="{844B9BBF-6B58-456C-94B9-61D4A513F190}">
      <dgm:prSet/>
      <dgm:spPr/>
      <dgm:t>
        <a:bodyPr/>
        <a:lstStyle/>
        <a:p>
          <a:endParaRPr lang="zh-TW" altLang="en-US"/>
        </a:p>
      </dgm:t>
    </dgm:pt>
    <dgm:pt modelId="{E158D982-9820-4020-B88E-28291E93190E}" type="sibTrans" cxnId="{844B9BBF-6B58-456C-94B9-61D4A513F190}">
      <dgm:prSet/>
      <dgm:spPr/>
      <dgm:t>
        <a:bodyPr/>
        <a:lstStyle/>
        <a:p>
          <a:endParaRPr lang="zh-TW" altLang="en-US"/>
        </a:p>
      </dgm:t>
    </dgm:pt>
    <dgm:pt modelId="{244ED4D9-34E1-414C-BAB7-494EBAB264AC}" type="pres">
      <dgm:prSet presAssocID="{7B2FFAF1-609C-4598-B71E-CA1F7D82FE2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32955E-8089-4325-A48A-9F51522080EA}" type="pres">
      <dgm:prSet presAssocID="{DA61C314-7881-472B-8DF5-C0D659573A8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D26161-1424-47E3-97CE-3CCCBFECDDCE}" type="pres">
      <dgm:prSet presAssocID="{457FEEDB-D964-4915-A476-817ED733CF58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A0E9141F-B147-4C46-8AEF-1464012A5167}" type="pres">
      <dgm:prSet presAssocID="{457FEEDB-D964-4915-A476-817ED733CF58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7C68919B-A16D-45EC-86FE-FE3F5B2723A3}" type="pres">
      <dgm:prSet presAssocID="{18D3462D-C450-4453-A8EE-F17B207D3F7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32855B-FB08-4FA5-94C9-DF80D71A1FF1}" type="pres">
      <dgm:prSet presAssocID="{8186A2B2-5A8A-49F9-8C2B-2F2C0B062C8E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94AF3E40-BDF5-4CC2-B9CA-0E0353FB8508}" type="pres">
      <dgm:prSet presAssocID="{8186A2B2-5A8A-49F9-8C2B-2F2C0B062C8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55F25F1D-94DD-4417-B76A-12893E5A3A96}" type="pres">
      <dgm:prSet presAssocID="{6487DE29-95F3-44E3-910E-B08695C85C4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EF14C4-1B32-4E01-98CE-50BBF66075B0}" type="pres">
      <dgm:prSet presAssocID="{08E0AD84-D35D-47D5-863C-75704FB04C4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77F22A8-D7F6-4E68-9F2A-056279292E87}" type="pres">
      <dgm:prSet presAssocID="{08E0AD84-D35D-47D5-863C-75704FB04C4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685BBC7-AC3C-4CCE-80E6-050EAF5AA81F}" type="pres">
      <dgm:prSet presAssocID="{33984FDD-DDA0-4993-BBA9-FA55779AC1A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A7B422-8DE1-4067-B0A7-E6210D416763}" type="pres">
      <dgm:prSet presAssocID="{7CA5ADF7-FA82-4D37-B552-2FA90C29035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839F733-B91D-493B-ADFA-7EBFB3302931}" type="pres">
      <dgm:prSet presAssocID="{7CA5ADF7-FA82-4D37-B552-2FA90C29035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0ACC03F-1342-473E-9B13-6EC0AED822A9}" type="pres">
      <dgm:prSet presAssocID="{1D28F827-3497-4714-B077-5795DA66BB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1C11E3D-FA9C-421A-AA39-6048D8E211FA}" srcId="{7B2FFAF1-609C-4598-B71E-CA1F7D82FE2F}" destId="{DA61C314-7881-472B-8DF5-C0D659573A85}" srcOrd="0" destOrd="0" parTransId="{19BBC1CA-EC1B-43DA-B7D0-6AD62FCB00CA}" sibTransId="{457FEEDB-D964-4915-A476-817ED733CF58}"/>
    <dgm:cxn modelId="{E2F4E37D-DB27-4881-8858-DA496CAA5627}" type="presOf" srcId="{7CA5ADF7-FA82-4D37-B552-2FA90C290351}" destId="{66A7B422-8DE1-4067-B0A7-E6210D416763}" srcOrd="0" destOrd="0" presId="urn:microsoft.com/office/officeart/2005/8/layout/process5"/>
    <dgm:cxn modelId="{1E696A7B-8AB0-4501-B2B2-80488409B165}" type="presOf" srcId="{457FEEDB-D964-4915-A476-817ED733CF58}" destId="{C1D26161-1424-47E3-97CE-3CCCBFECDDCE}" srcOrd="0" destOrd="0" presId="urn:microsoft.com/office/officeart/2005/8/layout/process5"/>
    <dgm:cxn modelId="{1469D458-6ABA-45F5-AAFF-807F259E70D9}" type="presOf" srcId="{DA61C314-7881-472B-8DF5-C0D659573A85}" destId="{2032955E-8089-4325-A48A-9F51522080EA}" srcOrd="0" destOrd="0" presId="urn:microsoft.com/office/officeart/2005/8/layout/process5"/>
    <dgm:cxn modelId="{BF3E55D6-30F9-4DF5-B0F4-20004307D00A}" type="presOf" srcId="{457FEEDB-D964-4915-A476-817ED733CF58}" destId="{A0E9141F-B147-4C46-8AEF-1464012A5167}" srcOrd="1" destOrd="0" presId="urn:microsoft.com/office/officeart/2005/8/layout/process5"/>
    <dgm:cxn modelId="{91E9775F-A124-48CC-AA1F-7279EBD51DE8}" type="presOf" srcId="{1D28F827-3497-4714-B077-5795DA66BB5C}" destId="{40ACC03F-1342-473E-9B13-6EC0AED822A9}" srcOrd="0" destOrd="0" presId="urn:microsoft.com/office/officeart/2005/8/layout/process5"/>
    <dgm:cxn modelId="{56B3BCC1-294E-4EB1-B31E-7E8F3EEA76E6}" type="presOf" srcId="{8186A2B2-5A8A-49F9-8C2B-2F2C0B062C8E}" destId="{94AF3E40-BDF5-4CC2-B9CA-0E0353FB8508}" srcOrd="1" destOrd="0" presId="urn:microsoft.com/office/officeart/2005/8/layout/process5"/>
    <dgm:cxn modelId="{C5C08E7A-A3DF-439C-BFBF-A12E509399CE}" type="presOf" srcId="{8186A2B2-5A8A-49F9-8C2B-2F2C0B062C8E}" destId="{F832855B-FB08-4FA5-94C9-DF80D71A1FF1}" srcOrd="0" destOrd="0" presId="urn:microsoft.com/office/officeart/2005/8/layout/process5"/>
    <dgm:cxn modelId="{1530DDB4-BE62-4A8F-943D-9E21729C659F}" type="presOf" srcId="{7CA5ADF7-FA82-4D37-B552-2FA90C290351}" destId="{F839F733-B91D-493B-ADFA-7EBFB3302931}" srcOrd="1" destOrd="0" presId="urn:microsoft.com/office/officeart/2005/8/layout/process5"/>
    <dgm:cxn modelId="{6A7D4D8A-7766-45D6-998F-11AE45B9C93C}" srcId="{7B2FFAF1-609C-4598-B71E-CA1F7D82FE2F}" destId="{18D3462D-C450-4453-A8EE-F17B207D3F7B}" srcOrd="1" destOrd="0" parTransId="{54E92076-FE39-4AEC-B665-34C8680140E2}" sibTransId="{8186A2B2-5A8A-49F9-8C2B-2F2C0B062C8E}"/>
    <dgm:cxn modelId="{5EF80F48-CB30-44E3-A44C-F88FC2EB8C95}" type="presOf" srcId="{33984FDD-DDA0-4993-BBA9-FA55779AC1AF}" destId="{B685BBC7-AC3C-4CCE-80E6-050EAF5AA81F}" srcOrd="0" destOrd="0" presId="urn:microsoft.com/office/officeart/2005/8/layout/process5"/>
    <dgm:cxn modelId="{F3F8E96D-B9A9-435E-8858-0DFFB34D6C65}" srcId="{7B2FFAF1-609C-4598-B71E-CA1F7D82FE2F}" destId="{33984FDD-DDA0-4993-BBA9-FA55779AC1AF}" srcOrd="3" destOrd="0" parTransId="{0FFDE0AE-25CA-45AA-ADDF-B87D10C2757B}" sibTransId="{7CA5ADF7-FA82-4D37-B552-2FA90C290351}"/>
    <dgm:cxn modelId="{844B9BBF-6B58-456C-94B9-61D4A513F190}" srcId="{7B2FFAF1-609C-4598-B71E-CA1F7D82FE2F}" destId="{1D28F827-3497-4714-B077-5795DA66BB5C}" srcOrd="4" destOrd="0" parTransId="{9BCA5716-9F37-42AF-9CCC-8D6F1DF7A86A}" sibTransId="{E158D982-9820-4020-B88E-28291E93190E}"/>
    <dgm:cxn modelId="{23FE933E-0C40-4AC8-A5D1-DB15B3A5E632}" srcId="{7B2FFAF1-609C-4598-B71E-CA1F7D82FE2F}" destId="{6487DE29-95F3-44E3-910E-B08695C85C40}" srcOrd="2" destOrd="0" parTransId="{B6BBD1F9-5B60-47E3-8D4A-8894F1D0DBA9}" sibTransId="{08E0AD84-D35D-47D5-863C-75704FB04C49}"/>
    <dgm:cxn modelId="{2951CC91-EE5E-4D09-B3AB-13FE0E58F134}" type="presOf" srcId="{08E0AD84-D35D-47D5-863C-75704FB04C49}" destId="{E1EF14C4-1B32-4E01-98CE-50BBF66075B0}" srcOrd="0" destOrd="0" presId="urn:microsoft.com/office/officeart/2005/8/layout/process5"/>
    <dgm:cxn modelId="{CC55740E-086F-4554-8F52-647709D1048A}" type="presOf" srcId="{18D3462D-C450-4453-A8EE-F17B207D3F7B}" destId="{7C68919B-A16D-45EC-86FE-FE3F5B2723A3}" srcOrd="0" destOrd="0" presId="urn:microsoft.com/office/officeart/2005/8/layout/process5"/>
    <dgm:cxn modelId="{81C54171-5084-4996-9C62-5F592F6BF21A}" type="presOf" srcId="{6487DE29-95F3-44E3-910E-B08695C85C40}" destId="{55F25F1D-94DD-4417-B76A-12893E5A3A96}" srcOrd="0" destOrd="0" presId="urn:microsoft.com/office/officeart/2005/8/layout/process5"/>
    <dgm:cxn modelId="{5AEB24C2-63A1-48C2-9570-7EEBCBA65F2B}" type="presOf" srcId="{7B2FFAF1-609C-4598-B71E-CA1F7D82FE2F}" destId="{244ED4D9-34E1-414C-BAB7-494EBAB264AC}" srcOrd="0" destOrd="0" presId="urn:microsoft.com/office/officeart/2005/8/layout/process5"/>
    <dgm:cxn modelId="{08CDC56E-952F-4EA8-8C25-10A39AEF2E63}" type="presOf" srcId="{08E0AD84-D35D-47D5-863C-75704FB04C49}" destId="{677F22A8-D7F6-4E68-9F2A-056279292E87}" srcOrd="1" destOrd="0" presId="urn:microsoft.com/office/officeart/2005/8/layout/process5"/>
    <dgm:cxn modelId="{D2EB49E4-E117-49AA-944F-D80DB274C3C1}" type="presParOf" srcId="{244ED4D9-34E1-414C-BAB7-494EBAB264AC}" destId="{2032955E-8089-4325-A48A-9F51522080EA}" srcOrd="0" destOrd="0" presId="urn:microsoft.com/office/officeart/2005/8/layout/process5"/>
    <dgm:cxn modelId="{2BBD77E3-C38B-49DA-82BE-B0C50397A9E6}" type="presParOf" srcId="{244ED4D9-34E1-414C-BAB7-494EBAB264AC}" destId="{C1D26161-1424-47E3-97CE-3CCCBFECDDCE}" srcOrd="1" destOrd="0" presId="urn:microsoft.com/office/officeart/2005/8/layout/process5"/>
    <dgm:cxn modelId="{BC0EA7F4-194D-4985-8391-AADF258000B2}" type="presParOf" srcId="{C1D26161-1424-47E3-97CE-3CCCBFECDDCE}" destId="{A0E9141F-B147-4C46-8AEF-1464012A5167}" srcOrd="0" destOrd="0" presId="urn:microsoft.com/office/officeart/2005/8/layout/process5"/>
    <dgm:cxn modelId="{77BC7CCF-E8BF-49DB-8A91-5DAFB6AD7ECD}" type="presParOf" srcId="{244ED4D9-34E1-414C-BAB7-494EBAB264AC}" destId="{7C68919B-A16D-45EC-86FE-FE3F5B2723A3}" srcOrd="2" destOrd="0" presId="urn:microsoft.com/office/officeart/2005/8/layout/process5"/>
    <dgm:cxn modelId="{AAB80554-3D9B-46AB-8C7A-290311BD38E7}" type="presParOf" srcId="{244ED4D9-34E1-414C-BAB7-494EBAB264AC}" destId="{F832855B-FB08-4FA5-94C9-DF80D71A1FF1}" srcOrd="3" destOrd="0" presId="urn:microsoft.com/office/officeart/2005/8/layout/process5"/>
    <dgm:cxn modelId="{09185B8B-B0DD-4A73-9B3E-69FC1E991B29}" type="presParOf" srcId="{F832855B-FB08-4FA5-94C9-DF80D71A1FF1}" destId="{94AF3E40-BDF5-4CC2-B9CA-0E0353FB8508}" srcOrd="0" destOrd="0" presId="urn:microsoft.com/office/officeart/2005/8/layout/process5"/>
    <dgm:cxn modelId="{CE38C1A8-B4FD-47B7-A74C-D4F263BD12C1}" type="presParOf" srcId="{244ED4D9-34E1-414C-BAB7-494EBAB264AC}" destId="{55F25F1D-94DD-4417-B76A-12893E5A3A96}" srcOrd="4" destOrd="0" presId="urn:microsoft.com/office/officeart/2005/8/layout/process5"/>
    <dgm:cxn modelId="{884269CB-476C-4E00-91D4-B457EEAF78FD}" type="presParOf" srcId="{244ED4D9-34E1-414C-BAB7-494EBAB264AC}" destId="{E1EF14C4-1B32-4E01-98CE-50BBF66075B0}" srcOrd="5" destOrd="0" presId="urn:microsoft.com/office/officeart/2005/8/layout/process5"/>
    <dgm:cxn modelId="{E18BE9CF-BF86-48C3-88A7-79B7CF478260}" type="presParOf" srcId="{E1EF14C4-1B32-4E01-98CE-50BBF66075B0}" destId="{677F22A8-D7F6-4E68-9F2A-056279292E87}" srcOrd="0" destOrd="0" presId="urn:microsoft.com/office/officeart/2005/8/layout/process5"/>
    <dgm:cxn modelId="{1F1189CB-A480-4C27-8959-17D4D9E3592E}" type="presParOf" srcId="{244ED4D9-34E1-414C-BAB7-494EBAB264AC}" destId="{B685BBC7-AC3C-4CCE-80E6-050EAF5AA81F}" srcOrd="6" destOrd="0" presId="urn:microsoft.com/office/officeart/2005/8/layout/process5"/>
    <dgm:cxn modelId="{6E101F4C-31D6-494B-BA0F-FCD51F769EF3}" type="presParOf" srcId="{244ED4D9-34E1-414C-BAB7-494EBAB264AC}" destId="{66A7B422-8DE1-4067-B0A7-E6210D416763}" srcOrd="7" destOrd="0" presId="urn:microsoft.com/office/officeart/2005/8/layout/process5"/>
    <dgm:cxn modelId="{06D9DFE1-6F8A-41AD-A3D7-CE9B0392A071}" type="presParOf" srcId="{66A7B422-8DE1-4067-B0A7-E6210D416763}" destId="{F839F733-B91D-493B-ADFA-7EBFB3302931}" srcOrd="0" destOrd="0" presId="urn:microsoft.com/office/officeart/2005/8/layout/process5"/>
    <dgm:cxn modelId="{302F0E8D-BB62-486B-9EBB-952EB41086B0}" type="presParOf" srcId="{244ED4D9-34E1-414C-BAB7-494EBAB264AC}" destId="{40ACC03F-1342-473E-9B13-6EC0AED822A9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2955E-8089-4325-A48A-9F51522080E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1D26161-1424-47E3-97CE-3CCCBFECDDCE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7C68919B-A16D-45EC-86FE-FE3F5B2723A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F832855B-FB08-4FA5-94C9-DF80D71A1FF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55F25F1D-94DD-4417-B76A-12893E5A3A96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E1EF14C4-1B32-4E01-98CE-50BBF66075B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B685BBC7-AC3C-4CCE-80E6-050EAF5AA81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66A7B422-8DE1-4067-B0A7-E6210D41676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0ACC03F-1342-473E-9B13-6EC0AED822A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18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77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81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45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82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8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80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11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34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31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04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D3E4F4"/>
            </a:gs>
            <a:gs pos="2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86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B2B15-8AB4-41A6-BDCD-FB1451A1AC4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4021-B01A-4BDC-8781-CE37EE4E3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28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  彤彤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7652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0349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11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</a:t>
            </a:r>
            <a:r>
              <a:rPr lang="zh-TW" altLang="en-US" dirty="0"/>
              <a:t>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</a:t>
            </a:r>
            <a:r>
              <a:rPr lang="zh-TW" altLang="en-US" dirty="0" smtClean="0"/>
              <a:t>刺</a:t>
            </a:r>
            <a:endParaRPr lang="en-US" altLang="zh-TW" dirty="0" smtClean="0"/>
          </a:p>
          <a:p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663" y="1825625"/>
            <a:ext cx="5526707" cy="414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97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58428"/>
              </p:ext>
            </p:extLst>
          </p:nvPr>
        </p:nvGraphicFramePr>
        <p:xfrm>
          <a:off x="838200" y="1825624"/>
          <a:ext cx="10674930" cy="438121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2499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29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4598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114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11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95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</a:t>
            </a:r>
            <a:r>
              <a:rPr lang="zh-TW" altLang="en-US" dirty="0" smtClean="0"/>
              <a:t>刺激</a:t>
            </a:r>
            <a:endParaRPr lang="en-US" altLang="zh-TW" dirty="0" smtClean="0"/>
          </a:p>
          <a:p>
            <a:r>
              <a:rPr lang="zh-TW" altLang="en-US" dirty="0" smtClean="0"/>
              <a:t>尖叫</a:t>
            </a:r>
            <a:r>
              <a:rPr lang="zh-TW" altLang="en-US" dirty="0"/>
              <a:t>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⚡⚡⚡☁☁</a:t>
            </a:r>
            <a:endParaRPr lang="zh-TW" altLang="en-US" dirty="0"/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024" y="2000625"/>
            <a:ext cx="5335117" cy="400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7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92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45623" y="1891666"/>
            <a:ext cx="8062684" cy="453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176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尋寶船</vt:lpstr>
      <vt:lpstr>票價</vt:lpstr>
      <vt:lpstr>PowerPoint 簡報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6</cp:revision>
  <dcterms:created xsi:type="dcterms:W3CDTF">2022-12-20T07:44:33Z</dcterms:created>
  <dcterms:modified xsi:type="dcterms:W3CDTF">2023-01-03T07:58:52Z</dcterms:modified>
</cp:coreProperties>
</file>